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8"/>
    <p:restoredTop sz="94657"/>
  </p:normalViewPr>
  <p:slideViewPr>
    <p:cSldViewPr snapToGrid="0" snapToObjects="1">
      <p:cViewPr varScale="1">
        <p:scale>
          <a:sx n="119" d="100"/>
          <a:sy n="119" d="100"/>
        </p:scale>
        <p:origin x="11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soils4teachers.org/soil-horizon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B0A4C0A-F470-0440-AC12-79CD32981688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331F6F3-F560-E04D-BD53-38C8DB13CA3F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9052520-8C12-F643-AC52-13A34C4B1A50}"/>
              </a:ext>
            </a:extLst>
          </p:cNvPr>
          <p:cNvSpPr/>
          <p:nvPr/>
        </p:nvSpPr>
        <p:spPr>
          <a:xfrm>
            <a:off x="1403498" y="6530445"/>
            <a:ext cx="774050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modified from Fig. B.11 (b) in Marshak, 2019</a:t>
            </a:r>
            <a:r>
              <a:rPr lang="en-US" sz="1000" b="0" i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Earth: Portrait of a Planet, </a:t>
            </a:r>
            <a:r>
              <a:rPr lang="en-US" sz="10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6th edition and </a:t>
            </a: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https://www.soils4teachers.org/soil-horizons</a:t>
            </a:r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7" name="Picture 36" descr="A close up of a logo&#10;&#10;Description automatically generated">
            <a:extLst>
              <a:ext uri="{FF2B5EF4-FFF2-40B4-BE49-F238E27FC236}">
                <a16:creationId xmlns:a16="http://schemas.microsoft.com/office/drawing/2014/main" id="{96E23892-C5B5-4344-A06D-36DC6C791EA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432" t="14833" r="56182" b="5000"/>
          <a:stretch/>
        </p:blipFill>
        <p:spPr>
          <a:xfrm>
            <a:off x="1371601" y="720090"/>
            <a:ext cx="3051810" cy="5497830"/>
          </a:xfrm>
          <a:prstGeom prst="rect">
            <a:avLst/>
          </a:prstGeom>
        </p:spPr>
      </p:pic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822966B-BCB5-874B-A9A9-FAD39CCC96FF}"/>
              </a:ext>
            </a:extLst>
          </p:cNvPr>
          <p:cNvCxnSpPr>
            <a:cxnSpLocks/>
          </p:cNvCxnSpPr>
          <p:nvPr/>
        </p:nvCxnSpPr>
        <p:spPr>
          <a:xfrm>
            <a:off x="1196340" y="4149090"/>
            <a:ext cx="36576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A506A1B-14F8-1E40-9496-74FBAB7627AB}"/>
              </a:ext>
            </a:extLst>
          </p:cNvPr>
          <p:cNvCxnSpPr>
            <a:cxnSpLocks/>
          </p:cNvCxnSpPr>
          <p:nvPr/>
        </p:nvCxnSpPr>
        <p:spPr>
          <a:xfrm>
            <a:off x="1196340" y="4964430"/>
            <a:ext cx="36576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EF482EA-BB3E-8143-A9A0-EF6F1736D76A}"/>
              </a:ext>
            </a:extLst>
          </p:cNvPr>
          <p:cNvCxnSpPr>
            <a:cxnSpLocks/>
          </p:cNvCxnSpPr>
          <p:nvPr/>
        </p:nvCxnSpPr>
        <p:spPr>
          <a:xfrm>
            <a:off x="1196340" y="2415540"/>
            <a:ext cx="36576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6727842-D299-9C48-B525-5F98A37107E9}"/>
              </a:ext>
            </a:extLst>
          </p:cNvPr>
          <p:cNvCxnSpPr>
            <a:cxnSpLocks/>
          </p:cNvCxnSpPr>
          <p:nvPr/>
        </p:nvCxnSpPr>
        <p:spPr>
          <a:xfrm>
            <a:off x="1196340" y="3288030"/>
            <a:ext cx="36576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4C4FBB1-5835-1045-A614-32349E691F20}"/>
              </a:ext>
            </a:extLst>
          </p:cNvPr>
          <p:cNvCxnSpPr>
            <a:cxnSpLocks/>
          </p:cNvCxnSpPr>
          <p:nvPr/>
        </p:nvCxnSpPr>
        <p:spPr>
          <a:xfrm>
            <a:off x="1196340" y="1310640"/>
            <a:ext cx="36576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CACADC7-BE63-A645-AF65-A9A1F8769F6E}"/>
              </a:ext>
            </a:extLst>
          </p:cNvPr>
          <p:cNvCxnSpPr>
            <a:cxnSpLocks/>
          </p:cNvCxnSpPr>
          <p:nvPr/>
        </p:nvCxnSpPr>
        <p:spPr>
          <a:xfrm>
            <a:off x="1196340" y="1413510"/>
            <a:ext cx="36576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E5BDCA75-DE98-D844-857E-4DED28EE55B3}"/>
              </a:ext>
            </a:extLst>
          </p:cNvPr>
          <p:cNvSpPr txBox="1"/>
          <p:nvPr/>
        </p:nvSpPr>
        <p:spPr>
          <a:xfrm>
            <a:off x="742950" y="1211580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22ACE44-4BCE-F348-8976-9A3AD35EE185}"/>
              </a:ext>
            </a:extLst>
          </p:cNvPr>
          <p:cNvSpPr txBox="1"/>
          <p:nvPr/>
        </p:nvSpPr>
        <p:spPr>
          <a:xfrm>
            <a:off x="742950" y="1798320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99CCE2B-11D5-874A-884B-54E7313EC39A}"/>
              </a:ext>
            </a:extLst>
          </p:cNvPr>
          <p:cNvSpPr txBox="1"/>
          <p:nvPr/>
        </p:nvSpPr>
        <p:spPr>
          <a:xfrm>
            <a:off x="742950" y="2712720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8879AAB-64E0-5E49-B194-CA5F736E9326}"/>
              </a:ext>
            </a:extLst>
          </p:cNvPr>
          <p:cNvSpPr txBox="1"/>
          <p:nvPr/>
        </p:nvSpPr>
        <p:spPr>
          <a:xfrm>
            <a:off x="742950" y="3573780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62DF3A3-3C61-7340-A4C6-9D2AD9588724}"/>
              </a:ext>
            </a:extLst>
          </p:cNvPr>
          <p:cNvSpPr txBox="1"/>
          <p:nvPr/>
        </p:nvSpPr>
        <p:spPr>
          <a:xfrm>
            <a:off x="742950" y="4411980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C242AE6-7756-5A44-8610-0A1DDA8FE6AF}"/>
              </a:ext>
            </a:extLst>
          </p:cNvPr>
          <p:cNvSpPr txBox="1"/>
          <p:nvPr/>
        </p:nvSpPr>
        <p:spPr>
          <a:xfrm>
            <a:off x="4480560" y="5406390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solid bedrock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2106882-68B4-7844-A0D5-0919E29CBA0D}"/>
              </a:ext>
            </a:extLst>
          </p:cNvPr>
          <p:cNvSpPr txBox="1"/>
          <p:nvPr/>
        </p:nvSpPr>
        <p:spPr>
          <a:xfrm>
            <a:off x="4480560" y="1626870"/>
            <a:ext cx="7024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topsoil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E201221-5F82-DF40-9BF9-0BB1399D26EE}"/>
              </a:ext>
            </a:extLst>
          </p:cNvPr>
          <p:cNvSpPr txBox="1"/>
          <p:nvPr/>
        </p:nvSpPr>
        <p:spPr>
          <a:xfrm>
            <a:off x="7139940" y="2899410"/>
            <a:ext cx="7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regolith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60742D9-E2CB-9841-ABB9-44026F1863AA}"/>
              </a:ext>
            </a:extLst>
          </p:cNvPr>
          <p:cNvSpPr txBox="1"/>
          <p:nvPr/>
        </p:nvSpPr>
        <p:spPr>
          <a:xfrm>
            <a:off x="4480560" y="2670810"/>
            <a:ext cx="9108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transition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CE5246D-8442-B745-BF38-22DCA8DEF024}"/>
              </a:ext>
            </a:extLst>
          </p:cNvPr>
          <p:cNvSpPr txBox="1"/>
          <p:nvPr/>
        </p:nvSpPr>
        <p:spPr>
          <a:xfrm>
            <a:off x="4480560" y="3634740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subsoil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0A1318B-6FCF-8841-A7B7-053E0C959DCC}"/>
              </a:ext>
            </a:extLst>
          </p:cNvPr>
          <p:cNvSpPr txBox="1"/>
          <p:nvPr/>
        </p:nvSpPr>
        <p:spPr>
          <a:xfrm>
            <a:off x="4480560" y="4450080"/>
            <a:ext cx="1019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weathered</a:t>
            </a:r>
          </a:p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bedrock</a:t>
            </a:r>
          </a:p>
        </p:txBody>
      </p:sp>
      <p:sp>
        <p:nvSpPr>
          <p:cNvPr id="56" name="Right Brace 55">
            <a:extLst>
              <a:ext uri="{FF2B5EF4-FFF2-40B4-BE49-F238E27FC236}">
                <a16:creationId xmlns:a16="http://schemas.microsoft.com/office/drawing/2014/main" id="{CC19A148-C16A-5843-B9F1-57F65DB8D304}"/>
              </a:ext>
            </a:extLst>
          </p:cNvPr>
          <p:cNvSpPr/>
          <p:nvPr/>
        </p:nvSpPr>
        <p:spPr>
          <a:xfrm>
            <a:off x="4183380" y="1280160"/>
            <a:ext cx="217170" cy="1097280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ight Brace 56">
            <a:extLst>
              <a:ext uri="{FF2B5EF4-FFF2-40B4-BE49-F238E27FC236}">
                <a16:creationId xmlns:a16="http://schemas.microsoft.com/office/drawing/2014/main" id="{1C0FE8B9-0468-D74E-9B32-0A6949447B24}"/>
              </a:ext>
            </a:extLst>
          </p:cNvPr>
          <p:cNvSpPr/>
          <p:nvPr/>
        </p:nvSpPr>
        <p:spPr>
          <a:xfrm>
            <a:off x="6850380" y="1283970"/>
            <a:ext cx="247650" cy="3653790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ight Brace 58">
            <a:extLst>
              <a:ext uri="{FF2B5EF4-FFF2-40B4-BE49-F238E27FC236}">
                <a16:creationId xmlns:a16="http://schemas.microsoft.com/office/drawing/2014/main" id="{7A0970CC-9845-7B4A-AEA8-875B7E672AAD}"/>
              </a:ext>
            </a:extLst>
          </p:cNvPr>
          <p:cNvSpPr/>
          <p:nvPr/>
        </p:nvSpPr>
        <p:spPr>
          <a:xfrm>
            <a:off x="4183380" y="2407920"/>
            <a:ext cx="251460" cy="883920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ight Brace 59">
            <a:extLst>
              <a:ext uri="{FF2B5EF4-FFF2-40B4-BE49-F238E27FC236}">
                <a16:creationId xmlns:a16="http://schemas.microsoft.com/office/drawing/2014/main" id="{9870C432-CD82-064A-B212-C0F339C35418}"/>
              </a:ext>
            </a:extLst>
          </p:cNvPr>
          <p:cNvSpPr/>
          <p:nvPr/>
        </p:nvSpPr>
        <p:spPr>
          <a:xfrm>
            <a:off x="4194810" y="3326130"/>
            <a:ext cx="228600" cy="971550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ight Brace 60">
            <a:extLst>
              <a:ext uri="{FF2B5EF4-FFF2-40B4-BE49-F238E27FC236}">
                <a16:creationId xmlns:a16="http://schemas.microsoft.com/office/drawing/2014/main" id="{34F66578-5B5C-1942-A349-465495B50839}"/>
              </a:ext>
            </a:extLst>
          </p:cNvPr>
          <p:cNvSpPr/>
          <p:nvPr/>
        </p:nvSpPr>
        <p:spPr>
          <a:xfrm>
            <a:off x="4194810" y="4347210"/>
            <a:ext cx="251460" cy="579120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Right Brace 61">
            <a:extLst>
              <a:ext uri="{FF2B5EF4-FFF2-40B4-BE49-F238E27FC236}">
                <a16:creationId xmlns:a16="http://schemas.microsoft.com/office/drawing/2014/main" id="{C5940A04-B5F7-D042-ADA7-E0CB6A5AD17B}"/>
              </a:ext>
            </a:extLst>
          </p:cNvPr>
          <p:cNvSpPr/>
          <p:nvPr/>
        </p:nvSpPr>
        <p:spPr>
          <a:xfrm>
            <a:off x="4210050" y="4979670"/>
            <a:ext cx="250346" cy="1215390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31BB014-2F2F-AB47-AFC7-A6724AD15971}"/>
              </a:ext>
            </a:extLst>
          </p:cNvPr>
          <p:cNvSpPr/>
          <p:nvPr/>
        </p:nvSpPr>
        <p:spPr>
          <a:xfrm>
            <a:off x="4194810" y="6126480"/>
            <a:ext cx="262890" cy="1257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0D86410-DB27-B74E-BCDC-9331EF555CED}"/>
              </a:ext>
            </a:extLst>
          </p:cNvPr>
          <p:cNvSpPr txBox="1"/>
          <p:nvPr/>
        </p:nvSpPr>
        <p:spPr>
          <a:xfrm>
            <a:off x="3843553" y="280245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Soil Horizons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B5C9DB81-9FA2-024E-A256-0154BF4BAD40}"/>
              </a:ext>
            </a:extLst>
          </p:cNvPr>
          <p:cNvSpPr/>
          <p:nvPr/>
        </p:nvSpPr>
        <p:spPr>
          <a:xfrm>
            <a:off x="3920490" y="4331970"/>
            <a:ext cx="8001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226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B0A4C0A-F470-0440-AC12-79CD32981688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331F6F3-F560-E04D-BD53-38C8DB13CA3F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pic>
        <p:nvPicPr>
          <p:cNvPr id="31" name="Picture 30" descr="A close up of a logo&#10;&#10;Description automatically generated">
            <a:extLst>
              <a:ext uri="{FF2B5EF4-FFF2-40B4-BE49-F238E27FC236}">
                <a16:creationId xmlns:a16="http://schemas.microsoft.com/office/drawing/2014/main" id="{289573E0-E6C4-EF4B-B921-7A6D175673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432" t="14833" r="56182" b="5000"/>
          <a:stretch/>
        </p:blipFill>
        <p:spPr>
          <a:xfrm>
            <a:off x="1371601" y="720090"/>
            <a:ext cx="3051810" cy="5497830"/>
          </a:xfrm>
          <a:prstGeom prst="rect">
            <a:avLst/>
          </a:prstGeom>
        </p:spPr>
      </p:pic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948B90A-568B-224B-AFFB-A0356A2B4277}"/>
              </a:ext>
            </a:extLst>
          </p:cNvPr>
          <p:cNvCxnSpPr>
            <a:cxnSpLocks/>
          </p:cNvCxnSpPr>
          <p:nvPr/>
        </p:nvCxnSpPr>
        <p:spPr>
          <a:xfrm>
            <a:off x="1196340" y="4149090"/>
            <a:ext cx="36576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1512328-4ED8-8642-8540-E2B3CD8C01BC}"/>
              </a:ext>
            </a:extLst>
          </p:cNvPr>
          <p:cNvCxnSpPr>
            <a:cxnSpLocks/>
          </p:cNvCxnSpPr>
          <p:nvPr/>
        </p:nvCxnSpPr>
        <p:spPr>
          <a:xfrm>
            <a:off x="1196340" y="4964430"/>
            <a:ext cx="36576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BD3828B-6287-7042-BD6C-6EC09CFEE8A6}"/>
              </a:ext>
            </a:extLst>
          </p:cNvPr>
          <p:cNvCxnSpPr>
            <a:cxnSpLocks/>
          </p:cNvCxnSpPr>
          <p:nvPr/>
        </p:nvCxnSpPr>
        <p:spPr>
          <a:xfrm>
            <a:off x="1196340" y="2415540"/>
            <a:ext cx="36576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F6DE4BCA-8B91-5048-8D02-C59CBF0ADD01}"/>
              </a:ext>
            </a:extLst>
          </p:cNvPr>
          <p:cNvCxnSpPr>
            <a:cxnSpLocks/>
          </p:cNvCxnSpPr>
          <p:nvPr/>
        </p:nvCxnSpPr>
        <p:spPr>
          <a:xfrm>
            <a:off x="1196340" y="3288030"/>
            <a:ext cx="36576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15D4911-22F3-924D-BF12-338435C7AA2C}"/>
              </a:ext>
            </a:extLst>
          </p:cNvPr>
          <p:cNvCxnSpPr>
            <a:cxnSpLocks/>
          </p:cNvCxnSpPr>
          <p:nvPr/>
        </p:nvCxnSpPr>
        <p:spPr>
          <a:xfrm>
            <a:off x="1196340" y="1310640"/>
            <a:ext cx="36576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353A9349-BAD4-5C44-9248-9A28561C3BCA}"/>
              </a:ext>
            </a:extLst>
          </p:cNvPr>
          <p:cNvCxnSpPr>
            <a:cxnSpLocks/>
          </p:cNvCxnSpPr>
          <p:nvPr/>
        </p:nvCxnSpPr>
        <p:spPr>
          <a:xfrm>
            <a:off x="1196340" y="1413510"/>
            <a:ext cx="36576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DEF92009-95D6-B14A-9FF1-7B6100A97651}"/>
              </a:ext>
            </a:extLst>
          </p:cNvPr>
          <p:cNvSpPr txBox="1"/>
          <p:nvPr/>
        </p:nvSpPr>
        <p:spPr>
          <a:xfrm>
            <a:off x="583459" y="1147784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⠠⠕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8381326-C60C-AC4E-B243-E934E106AC53}"/>
              </a:ext>
            </a:extLst>
          </p:cNvPr>
          <p:cNvSpPr txBox="1"/>
          <p:nvPr/>
        </p:nvSpPr>
        <p:spPr>
          <a:xfrm>
            <a:off x="583459" y="1734524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⠠⠁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AB47FB7-1435-5A43-9C73-265A4D95AE31}"/>
              </a:ext>
            </a:extLst>
          </p:cNvPr>
          <p:cNvSpPr txBox="1"/>
          <p:nvPr/>
        </p:nvSpPr>
        <p:spPr>
          <a:xfrm>
            <a:off x="583459" y="2648924"/>
            <a:ext cx="853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well Braille" pitchFamily="49"/>
              </a:rPr>
              <a:t>;⠠⠑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D4E6987-3B57-CE49-814D-82AF71B7B442}"/>
              </a:ext>
            </a:extLst>
          </p:cNvPr>
          <p:cNvSpPr txBox="1"/>
          <p:nvPr/>
        </p:nvSpPr>
        <p:spPr>
          <a:xfrm>
            <a:off x="583459" y="3509984"/>
            <a:ext cx="853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well Braille" pitchFamily="49"/>
              </a:rPr>
              <a:t>;⠠⠃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0863F33-3900-AD44-8B9E-56DA4C186D19}"/>
              </a:ext>
            </a:extLst>
          </p:cNvPr>
          <p:cNvSpPr txBox="1"/>
          <p:nvPr/>
        </p:nvSpPr>
        <p:spPr>
          <a:xfrm>
            <a:off x="583459" y="4348184"/>
            <a:ext cx="853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well Braille" pitchFamily="49"/>
              </a:rPr>
              <a:t>;⠠⠉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472F5132-D8BC-2940-9BAC-F920DDA5C610}"/>
              </a:ext>
            </a:extLst>
          </p:cNvPr>
          <p:cNvSpPr txBox="1"/>
          <p:nvPr/>
        </p:nvSpPr>
        <p:spPr>
          <a:xfrm>
            <a:off x="4480560" y="5406390"/>
            <a:ext cx="2858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⠎⠕⠇⠊⠙⠀⠃⠫⠗⠕⠉⠅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925EDE6-3B3A-3B4B-B5B9-85EA9381DCFB}"/>
              </a:ext>
            </a:extLst>
          </p:cNvPr>
          <p:cNvSpPr txBox="1"/>
          <p:nvPr/>
        </p:nvSpPr>
        <p:spPr>
          <a:xfrm>
            <a:off x="4480560" y="1626870"/>
            <a:ext cx="1744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⠞⠕⠏⠎⠕⠊⠇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F012C81-5EEF-3F49-AD03-6EF9EE691038}"/>
              </a:ext>
            </a:extLst>
          </p:cNvPr>
          <p:cNvSpPr txBox="1"/>
          <p:nvPr/>
        </p:nvSpPr>
        <p:spPr>
          <a:xfrm>
            <a:off x="7139940" y="2899410"/>
            <a:ext cx="1744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⠗⠑⠛⠕⠇⠊⠹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0B5E641-839E-544B-8E2A-9708925399A6}"/>
              </a:ext>
            </a:extLst>
          </p:cNvPr>
          <p:cNvSpPr txBox="1"/>
          <p:nvPr/>
        </p:nvSpPr>
        <p:spPr>
          <a:xfrm>
            <a:off x="4480560" y="2670810"/>
            <a:ext cx="1967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⠞⠗⠁⠝⠎⠊⠰⠝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61561EC-2838-DB48-B6B4-29EC775948CC}"/>
              </a:ext>
            </a:extLst>
          </p:cNvPr>
          <p:cNvSpPr txBox="1"/>
          <p:nvPr/>
        </p:nvSpPr>
        <p:spPr>
          <a:xfrm>
            <a:off x="4480560" y="3634740"/>
            <a:ext cx="1744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⠎⠥⠃⠎⠕⠊⠇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C551A6A8-9FC1-944C-ADCB-6A5605FCA643}"/>
              </a:ext>
            </a:extLst>
          </p:cNvPr>
          <p:cNvSpPr txBox="1"/>
          <p:nvPr/>
        </p:nvSpPr>
        <p:spPr>
          <a:xfrm>
            <a:off x="4480560" y="4365018"/>
            <a:ext cx="15215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⠺⠂!r$</a:t>
            </a:r>
            <a:endParaRPr lang="en-US" sz="2400" dirty="0">
              <a:latin typeface="Swell Braille" pitchFamily="49"/>
            </a:endParaRPr>
          </a:p>
          <a:p>
            <a:r>
              <a:rPr lang="en-US" sz="2400" dirty="0">
                <a:latin typeface="Swell Braille" pitchFamily="49"/>
              </a:rPr>
              <a:t>⠃⠫⠗⠕⠉⠅</a:t>
            </a:r>
          </a:p>
        </p:txBody>
      </p:sp>
      <p:sp>
        <p:nvSpPr>
          <p:cNvPr id="73" name="Right Brace 72">
            <a:extLst>
              <a:ext uri="{FF2B5EF4-FFF2-40B4-BE49-F238E27FC236}">
                <a16:creationId xmlns:a16="http://schemas.microsoft.com/office/drawing/2014/main" id="{09DCAC83-0AD9-8D49-8E8A-4E2114521179}"/>
              </a:ext>
            </a:extLst>
          </p:cNvPr>
          <p:cNvSpPr/>
          <p:nvPr/>
        </p:nvSpPr>
        <p:spPr>
          <a:xfrm>
            <a:off x="4183380" y="1280160"/>
            <a:ext cx="217170" cy="1097280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ight Brace 73">
            <a:extLst>
              <a:ext uri="{FF2B5EF4-FFF2-40B4-BE49-F238E27FC236}">
                <a16:creationId xmlns:a16="http://schemas.microsoft.com/office/drawing/2014/main" id="{181D7FAA-4892-3140-95A4-B4D6C95FFABB}"/>
              </a:ext>
            </a:extLst>
          </p:cNvPr>
          <p:cNvSpPr/>
          <p:nvPr/>
        </p:nvSpPr>
        <p:spPr>
          <a:xfrm>
            <a:off x="6850380" y="1283970"/>
            <a:ext cx="247650" cy="3653790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ight Brace 74">
            <a:extLst>
              <a:ext uri="{FF2B5EF4-FFF2-40B4-BE49-F238E27FC236}">
                <a16:creationId xmlns:a16="http://schemas.microsoft.com/office/drawing/2014/main" id="{0F4EDCA5-5ACE-5A44-863E-69EE80AE295A}"/>
              </a:ext>
            </a:extLst>
          </p:cNvPr>
          <p:cNvSpPr/>
          <p:nvPr/>
        </p:nvSpPr>
        <p:spPr>
          <a:xfrm>
            <a:off x="4183380" y="2407920"/>
            <a:ext cx="251460" cy="883920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Brace 75">
            <a:extLst>
              <a:ext uri="{FF2B5EF4-FFF2-40B4-BE49-F238E27FC236}">
                <a16:creationId xmlns:a16="http://schemas.microsoft.com/office/drawing/2014/main" id="{D66BEA8C-DE29-A74A-B300-92131AB07FC0}"/>
              </a:ext>
            </a:extLst>
          </p:cNvPr>
          <p:cNvSpPr/>
          <p:nvPr/>
        </p:nvSpPr>
        <p:spPr>
          <a:xfrm>
            <a:off x="4194810" y="3326130"/>
            <a:ext cx="228600" cy="971550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ight Brace 76">
            <a:extLst>
              <a:ext uri="{FF2B5EF4-FFF2-40B4-BE49-F238E27FC236}">
                <a16:creationId xmlns:a16="http://schemas.microsoft.com/office/drawing/2014/main" id="{E40A831B-7C43-A440-B215-2E7E2ED7A8AF}"/>
              </a:ext>
            </a:extLst>
          </p:cNvPr>
          <p:cNvSpPr/>
          <p:nvPr/>
        </p:nvSpPr>
        <p:spPr>
          <a:xfrm>
            <a:off x="4194810" y="4347210"/>
            <a:ext cx="251460" cy="579120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ight Brace 77">
            <a:extLst>
              <a:ext uri="{FF2B5EF4-FFF2-40B4-BE49-F238E27FC236}">
                <a16:creationId xmlns:a16="http://schemas.microsoft.com/office/drawing/2014/main" id="{435E6B8E-AD91-B349-AE93-0C27BBAEF6FF}"/>
              </a:ext>
            </a:extLst>
          </p:cNvPr>
          <p:cNvSpPr/>
          <p:nvPr/>
        </p:nvSpPr>
        <p:spPr>
          <a:xfrm>
            <a:off x="4210050" y="4979670"/>
            <a:ext cx="250346" cy="1215390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90770BA3-3A88-674B-A85B-A599BF3DEBC8}"/>
              </a:ext>
            </a:extLst>
          </p:cNvPr>
          <p:cNvSpPr/>
          <p:nvPr/>
        </p:nvSpPr>
        <p:spPr>
          <a:xfrm>
            <a:off x="4151780" y="6126480"/>
            <a:ext cx="262890" cy="1257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92AD4088-1F0F-7B40-BF8A-383F322C53AD}"/>
              </a:ext>
            </a:extLst>
          </p:cNvPr>
          <p:cNvSpPr/>
          <p:nvPr/>
        </p:nvSpPr>
        <p:spPr>
          <a:xfrm>
            <a:off x="3920490" y="4331970"/>
            <a:ext cx="8001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692782B-A8E1-2C47-AB89-843C8169759F}"/>
              </a:ext>
            </a:extLst>
          </p:cNvPr>
          <p:cNvSpPr/>
          <p:nvPr/>
        </p:nvSpPr>
        <p:spPr>
          <a:xfrm>
            <a:off x="3043599" y="352279"/>
            <a:ext cx="36391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⠠⠎⠕⠊⠇⠀⠠⠓⠕⠗⠊⠵⠕⠝⠎</a:t>
            </a:r>
          </a:p>
        </p:txBody>
      </p:sp>
    </p:spTree>
    <p:extLst>
      <p:ext uri="{BB962C8B-B14F-4D97-AF65-F5344CB8AC3E}">
        <p14:creationId xmlns:p14="http://schemas.microsoft.com/office/powerpoint/2010/main" val="2549377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B0A4C0A-F470-0440-AC12-79CD32981688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331F6F3-F560-E04D-BD53-38C8DB13CA3F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pic>
        <p:nvPicPr>
          <p:cNvPr id="31" name="Picture 30" descr="A close up of a logo&#10;&#10;Description automatically generated">
            <a:extLst>
              <a:ext uri="{FF2B5EF4-FFF2-40B4-BE49-F238E27FC236}">
                <a16:creationId xmlns:a16="http://schemas.microsoft.com/office/drawing/2014/main" id="{289573E0-E6C4-EF4B-B921-7A6D175673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432" t="14833" r="56182" b="5000"/>
          <a:stretch/>
        </p:blipFill>
        <p:spPr>
          <a:xfrm>
            <a:off x="3072810" y="613765"/>
            <a:ext cx="3051810" cy="5497830"/>
          </a:xfrm>
          <a:prstGeom prst="rect">
            <a:avLst/>
          </a:prstGeom>
        </p:spPr>
      </p:pic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948B90A-568B-224B-AFFB-A0356A2B4277}"/>
              </a:ext>
            </a:extLst>
          </p:cNvPr>
          <p:cNvCxnSpPr>
            <a:cxnSpLocks/>
          </p:cNvCxnSpPr>
          <p:nvPr/>
        </p:nvCxnSpPr>
        <p:spPr>
          <a:xfrm>
            <a:off x="2897549" y="4042765"/>
            <a:ext cx="36576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1512328-4ED8-8642-8540-E2B3CD8C01BC}"/>
              </a:ext>
            </a:extLst>
          </p:cNvPr>
          <p:cNvCxnSpPr>
            <a:cxnSpLocks/>
          </p:cNvCxnSpPr>
          <p:nvPr/>
        </p:nvCxnSpPr>
        <p:spPr>
          <a:xfrm>
            <a:off x="2897549" y="4858105"/>
            <a:ext cx="36576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BD3828B-6287-7042-BD6C-6EC09CFEE8A6}"/>
              </a:ext>
            </a:extLst>
          </p:cNvPr>
          <p:cNvCxnSpPr>
            <a:cxnSpLocks/>
          </p:cNvCxnSpPr>
          <p:nvPr/>
        </p:nvCxnSpPr>
        <p:spPr>
          <a:xfrm>
            <a:off x="2897549" y="2309215"/>
            <a:ext cx="36576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F6DE4BCA-8B91-5048-8D02-C59CBF0ADD01}"/>
              </a:ext>
            </a:extLst>
          </p:cNvPr>
          <p:cNvCxnSpPr>
            <a:cxnSpLocks/>
          </p:cNvCxnSpPr>
          <p:nvPr/>
        </p:nvCxnSpPr>
        <p:spPr>
          <a:xfrm>
            <a:off x="2897549" y="3181705"/>
            <a:ext cx="36576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15D4911-22F3-924D-BF12-338435C7AA2C}"/>
              </a:ext>
            </a:extLst>
          </p:cNvPr>
          <p:cNvCxnSpPr>
            <a:cxnSpLocks/>
          </p:cNvCxnSpPr>
          <p:nvPr/>
        </p:nvCxnSpPr>
        <p:spPr>
          <a:xfrm>
            <a:off x="2897549" y="1204315"/>
            <a:ext cx="36576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353A9349-BAD4-5C44-9248-9A28561C3BCA}"/>
              </a:ext>
            </a:extLst>
          </p:cNvPr>
          <p:cNvCxnSpPr>
            <a:cxnSpLocks/>
          </p:cNvCxnSpPr>
          <p:nvPr/>
        </p:nvCxnSpPr>
        <p:spPr>
          <a:xfrm>
            <a:off x="2897549" y="1307185"/>
            <a:ext cx="36576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>
            <a:extLst>
              <a:ext uri="{FF2B5EF4-FFF2-40B4-BE49-F238E27FC236}">
                <a16:creationId xmlns:a16="http://schemas.microsoft.com/office/drawing/2014/main" id="{92AD4088-1F0F-7B40-BF8A-383F322C53AD}"/>
              </a:ext>
            </a:extLst>
          </p:cNvPr>
          <p:cNvSpPr/>
          <p:nvPr/>
        </p:nvSpPr>
        <p:spPr>
          <a:xfrm>
            <a:off x="5621699" y="4225645"/>
            <a:ext cx="8001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257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84C51FC-346B-6A49-A583-D7683B1DB3EB}" vid="{8B805C81-6968-7947-880F-0F599D7D6A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544</TotalTime>
  <Words>71</Words>
  <Application>Microsoft Macintosh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Ratajeski, Kent</dc:creator>
  <cp:lastModifiedBy>Ratajeski, Kent</cp:lastModifiedBy>
  <cp:revision>40</cp:revision>
  <dcterms:created xsi:type="dcterms:W3CDTF">2020-06-25T21:30:15Z</dcterms:created>
  <dcterms:modified xsi:type="dcterms:W3CDTF">2021-06-17T14:45:05Z</dcterms:modified>
</cp:coreProperties>
</file>