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8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360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97279B-988A-4C46-95CD-7DE01FA6B1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11"/>
          <a:stretch/>
        </p:blipFill>
        <p:spPr>
          <a:xfrm>
            <a:off x="112734" y="1290181"/>
            <a:ext cx="8805797" cy="449684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EA3FF349-BAEC-5748-821A-F99979B6AC9D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11"/>
          <a:stretch/>
        </p:blipFill>
        <p:spPr>
          <a:xfrm>
            <a:off x="112734" y="1290181"/>
            <a:ext cx="8805797" cy="449684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⠠⠏⠁⠇⠑⠕⠛⠑⠕⠛⠗⠁⠏⠓⠽⠀⠤⠀⠼⠉⠋⠚⠀⠠⠍⠁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11"/>
          <a:stretch/>
        </p:blipFill>
        <p:spPr>
          <a:xfrm>
            <a:off x="112734" y="1290181"/>
            <a:ext cx="8805797" cy="449684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2269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17</cp:revision>
  <dcterms:created xsi:type="dcterms:W3CDTF">2020-06-25T21:30:15Z</dcterms:created>
  <dcterms:modified xsi:type="dcterms:W3CDTF">2020-07-24T18:27:29Z</dcterms:modified>
</cp:coreProperties>
</file>