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06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xios.com/supercontinent-breakup-drove-evolution-2407903317.html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300 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7A342-04FD-0344-8EDC-1D976F43C839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2"/>
              </a:rPr>
              <a:t>https://www.axios.com/supercontinent-breakup-drove-evolution-2407903317.html</a:t>
            </a:r>
            <a:endParaRPr lang="en-US" sz="1000"/>
          </a:p>
        </p:txBody>
      </p:sp>
      <p:pic>
        <p:nvPicPr>
          <p:cNvPr id="21" name="Picture 20" descr="A picture containing food, plate&#10;&#10;Description automatically generated">
            <a:extLst>
              <a:ext uri="{FF2B5EF4-FFF2-40B4-BE49-F238E27FC236}">
                <a16:creationId xmlns:a16="http://schemas.microsoft.com/office/drawing/2014/main" id="{AC9A4C65-D390-A84C-B0B6-2EF0EE4DF8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407"/>
          <a:stretch/>
        </p:blipFill>
        <p:spPr>
          <a:xfrm>
            <a:off x="178322" y="1290181"/>
            <a:ext cx="8712200" cy="4459265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E4FC994B-4A2C-8A41-B03A-523820EEFE06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plate&#10;&#10;Description automatically generated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407"/>
          <a:stretch/>
        </p:blipFill>
        <p:spPr>
          <a:xfrm>
            <a:off x="178322" y="1290181"/>
            <a:ext cx="8712200" cy="445926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⠠⠏⠁⠇⠑⠕⠛⠑⠕⠛⠗⠁⠏⠓⠽⠀⠤⠀⠼⠉⠚⠚⠀⠠⠍⠁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, plate&#10;&#10;Description automatically generated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407"/>
          <a:stretch/>
        </p:blipFill>
        <p:spPr>
          <a:xfrm>
            <a:off x="178322" y="1290181"/>
            <a:ext cx="8712200" cy="445926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326913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13</cp:revision>
  <dcterms:created xsi:type="dcterms:W3CDTF">2020-06-25T21:30:15Z</dcterms:created>
  <dcterms:modified xsi:type="dcterms:W3CDTF">2020-07-24T18:25:39Z</dcterms:modified>
</cp:coreProperties>
</file>