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7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1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070">
                <a:solidFill>
                  <a:schemeClr val="tx1"/>
                </a:solidFill>
              </a:defRPr>
            </a:lvl1pPr>
            <a:lvl2pPr marL="394432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2pPr>
            <a:lvl3pPr marL="788864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3pPr>
            <a:lvl4pPr marL="118329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4pPr>
            <a:lvl5pPr marL="157772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5pPr>
            <a:lvl6pPr marL="1972162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6pPr>
            <a:lvl7pPr marL="2366594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7pPr>
            <a:lvl8pPr marL="276102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8pPr>
            <a:lvl9pPr marL="315545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760"/>
            </a:lvl1pPr>
            <a:lvl2pPr>
              <a:defRPr sz="2416"/>
            </a:lvl2pPr>
            <a:lvl3pPr>
              <a:defRPr sz="207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760"/>
            </a:lvl1pPr>
            <a:lvl2pPr marL="394432" indent="0">
              <a:buNone/>
              <a:defRPr sz="2416"/>
            </a:lvl2pPr>
            <a:lvl3pPr marL="788864" indent="0">
              <a:buNone/>
              <a:defRPr sz="2070"/>
            </a:lvl3pPr>
            <a:lvl4pPr marL="1183297" indent="0">
              <a:buNone/>
              <a:defRPr sz="1725"/>
            </a:lvl4pPr>
            <a:lvl5pPr marL="1577729" indent="0">
              <a:buNone/>
              <a:defRPr sz="1725"/>
            </a:lvl5pPr>
            <a:lvl6pPr marL="1972162" indent="0">
              <a:buNone/>
              <a:defRPr sz="1725"/>
            </a:lvl6pPr>
            <a:lvl7pPr marL="2366594" indent="0">
              <a:buNone/>
              <a:defRPr sz="1725"/>
            </a:lvl7pPr>
            <a:lvl8pPr marL="2761027" indent="0">
              <a:buNone/>
              <a:defRPr sz="1725"/>
            </a:lvl8pPr>
            <a:lvl9pPr marL="3155459" indent="0">
              <a:buNone/>
              <a:defRPr sz="17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8864" rtl="0" eaLnBrk="1" latinLnBrk="0" hangingPunct="1">
        <a:lnSpc>
          <a:spcPct val="90000"/>
        </a:lnSpc>
        <a:spcBef>
          <a:spcPct val="0"/>
        </a:spcBef>
        <a:buNone/>
        <a:defRPr sz="3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216" indent="-197216" algn="l" defTabSz="788864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16" kern="1200">
          <a:solidFill>
            <a:schemeClr val="tx1"/>
          </a:solidFill>
          <a:latin typeface="+mn-lt"/>
          <a:ea typeface="+mn-ea"/>
          <a:cs typeface="+mn-cs"/>
        </a:defRPr>
      </a:lvl1pPr>
      <a:lvl2pPr marL="591649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2pPr>
      <a:lvl3pPr marL="986081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380513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774946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2169378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563810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958242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352675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1pPr>
      <a:lvl2pPr marL="39443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2pPr>
      <a:lvl3pPr marL="78886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18329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57772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197216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36659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76102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15545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73FD0FC5-AA67-1A4C-8956-15D067D0EE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54" t="66738" r="15943" b="3230"/>
          <a:stretch/>
        </p:blipFill>
        <p:spPr>
          <a:xfrm>
            <a:off x="212225" y="2073349"/>
            <a:ext cx="8655326" cy="338115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398D934D-7184-F544-B490-280EEFD97ED2}"/>
              </a:ext>
            </a:extLst>
          </p:cNvPr>
          <p:cNvSpPr/>
          <p:nvPr/>
        </p:nvSpPr>
        <p:spPr>
          <a:xfrm>
            <a:off x="2690035" y="786809"/>
            <a:ext cx="531628" cy="223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B214DD-17B3-7245-B796-642AAF1ABCA3}"/>
              </a:ext>
            </a:extLst>
          </p:cNvPr>
          <p:cNvSpPr txBox="1"/>
          <p:nvPr/>
        </p:nvSpPr>
        <p:spPr>
          <a:xfrm>
            <a:off x="404034" y="1690578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42B6325-7601-364B-86BB-02228BED170D}"/>
              </a:ext>
            </a:extLst>
          </p:cNvPr>
          <p:cNvCxnSpPr>
            <a:cxnSpLocks/>
          </p:cNvCxnSpPr>
          <p:nvPr/>
        </p:nvCxnSpPr>
        <p:spPr>
          <a:xfrm>
            <a:off x="3604436" y="3476846"/>
            <a:ext cx="13822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A6205AC-C0F9-0F45-9505-58F01D2FB866}"/>
              </a:ext>
            </a:extLst>
          </p:cNvPr>
          <p:cNvSpPr txBox="1"/>
          <p:nvPr/>
        </p:nvSpPr>
        <p:spPr>
          <a:xfrm>
            <a:off x="691115" y="447630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C1A7E9-1E12-4A49-B08A-440D16820FBD}"/>
              </a:ext>
            </a:extLst>
          </p:cNvPr>
          <p:cNvSpPr txBox="1"/>
          <p:nvPr/>
        </p:nvSpPr>
        <p:spPr>
          <a:xfrm>
            <a:off x="1417673" y="416087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FFC4E0-5C21-4F44-B728-755D06E66198}"/>
              </a:ext>
            </a:extLst>
          </p:cNvPr>
          <p:cNvSpPr txBox="1"/>
          <p:nvPr/>
        </p:nvSpPr>
        <p:spPr>
          <a:xfrm>
            <a:off x="2250557" y="380291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F59DF9-3153-854A-8831-07F53A2BBC79}"/>
              </a:ext>
            </a:extLst>
          </p:cNvPr>
          <p:cNvSpPr txBox="1"/>
          <p:nvPr/>
        </p:nvSpPr>
        <p:spPr>
          <a:xfrm>
            <a:off x="2909774" y="348393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2ACE4-33EC-2747-B289-1AFFD5AFC9A2}"/>
              </a:ext>
            </a:extLst>
          </p:cNvPr>
          <p:cNvSpPr txBox="1"/>
          <p:nvPr/>
        </p:nvSpPr>
        <p:spPr>
          <a:xfrm>
            <a:off x="8350100" y="1704755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866F22-3530-E442-894B-309631C53E02}"/>
              </a:ext>
            </a:extLst>
          </p:cNvPr>
          <p:cNvSpPr txBox="1"/>
          <p:nvPr/>
        </p:nvSpPr>
        <p:spPr>
          <a:xfrm>
            <a:off x="5213497" y="456491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358A3E-8134-6C4E-9B3D-1EEF0EEBC2EF}"/>
              </a:ext>
            </a:extLst>
          </p:cNvPr>
          <p:cNvSpPr txBox="1"/>
          <p:nvPr/>
        </p:nvSpPr>
        <p:spPr>
          <a:xfrm>
            <a:off x="6110176" y="423884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09A3E7-305B-9F46-A907-696A488F7CE4}"/>
              </a:ext>
            </a:extLst>
          </p:cNvPr>
          <p:cNvSpPr txBox="1"/>
          <p:nvPr/>
        </p:nvSpPr>
        <p:spPr>
          <a:xfrm>
            <a:off x="6921794" y="3859619"/>
            <a:ext cx="3402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A95D50-F1F6-4044-9A88-E1B042B656D6}"/>
              </a:ext>
            </a:extLst>
          </p:cNvPr>
          <p:cNvSpPr txBox="1"/>
          <p:nvPr/>
        </p:nvSpPr>
        <p:spPr>
          <a:xfrm>
            <a:off x="7347095" y="35831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E8FD94-7F30-D14D-BD44-59E14E9DEB81}"/>
              </a:ext>
            </a:extLst>
          </p:cNvPr>
          <p:cNvSpPr txBox="1"/>
          <p:nvPr/>
        </p:nvSpPr>
        <p:spPr>
          <a:xfrm>
            <a:off x="8070112" y="2966484"/>
            <a:ext cx="301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393D517-5D7A-F842-B574-41EA5B849433}"/>
              </a:ext>
            </a:extLst>
          </p:cNvPr>
          <p:cNvCxnSpPr>
            <a:cxnSpLocks/>
          </p:cNvCxnSpPr>
          <p:nvPr/>
        </p:nvCxnSpPr>
        <p:spPr>
          <a:xfrm flipH="1" flipV="1">
            <a:off x="8261498" y="3317358"/>
            <a:ext cx="202018" cy="52099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B86AFBC-2FA6-E64A-B90C-557562090C7F}"/>
              </a:ext>
            </a:extLst>
          </p:cNvPr>
          <p:cNvSpPr/>
          <p:nvPr/>
        </p:nvSpPr>
        <p:spPr>
          <a:xfrm>
            <a:off x="8580476" y="3370521"/>
            <a:ext cx="159486" cy="393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E02E0DE-B4CE-1F4D-9013-F06E1E87CA4D}"/>
              </a:ext>
            </a:extLst>
          </p:cNvPr>
          <p:cNvSpPr/>
          <p:nvPr/>
        </p:nvSpPr>
        <p:spPr>
          <a:xfrm>
            <a:off x="3912782" y="3636335"/>
            <a:ext cx="265813" cy="956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0DCA94-16CE-AB4D-91FC-FC7AB8DA69EA}"/>
              </a:ext>
            </a:extLst>
          </p:cNvPr>
          <p:cNvSpPr/>
          <p:nvPr/>
        </p:nvSpPr>
        <p:spPr>
          <a:xfrm>
            <a:off x="2178537" y="214054"/>
            <a:ext cx="4955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Plunging Folds – Cross-Section A-B, Projected</a:t>
            </a:r>
          </a:p>
        </p:txBody>
      </p:sp>
    </p:spTree>
    <p:extLst>
      <p:ext uri="{BB962C8B-B14F-4D97-AF65-F5344CB8AC3E}">
        <p14:creationId xmlns:p14="http://schemas.microsoft.com/office/powerpoint/2010/main" val="123191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73FD0FC5-AA67-1A4C-8956-15D067D0EE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54" t="66738" r="15943" b="3230"/>
          <a:stretch/>
        </p:blipFill>
        <p:spPr>
          <a:xfrm>
            <a:off x="212225" y="2073349"/>
            <a:ext cx="8655326" cy="338115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398D934D-7184-F544-B490-280EEFD97ED2}"/>
              </a:ext>
            </a:extLst>
          </p:cNvPr>
          <p:cNvSpPr/>
          <p:nvPr/>
        </p:nvSpPr>
        <p:spPr>
          <a:xfrm>
            <a:off x="2690035" y="786809"/>
            <a:ext cx="531628" cy="223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42B6325-7601-364B-86BB-02228BED170D}"/>
              </a:ext>
            </a:extLst>
          </p:cNvPr>
          <p:cNvCxnSpPr>
            <a:cxnSpLocks/>
          </p:cNvCxnSpPr>
          <p:nvPr/>
        </p:nvCxnSpPr>
        <p:spPr>
          <a:xfrm>
            <a:off x="3604436" y="3476846"/>
            <a:ext cx="13822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393D517-5D7A-F842-B574-41EA5B849433}"/>
              </a:ext>
            </a:extLst>
          </p:cNvPr>
          <p:cNvCxnSpPr>
            <a:cxnSpLocks/>
          </p:cNvCxnSpPr>
          <p:nvPr/>
        </p:nvCxnSpPr>
        <p:spPr>
          <a:xfrm flipH="1" flipV="1">
            <a:off x="8357191" y="3349256"/>
            <a:ext cx="106325" cy="48909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B86AFBC-2FA6-E64A-B90C-557562090C7F}"/>
              </a:ext>
            </a:extLst>
          </p:cNvPr>
          <p:cNvSpPr/>
          <p:nvPr/>
        </p:nvSpPr>
        <p:spPr>
          <a:xfrm>
            <a:off x="8580476" y="3370521"/>
            <a:ext cx="159486" cy="393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E02E0DE-B4CE-1F4D-9013-F06E1E87CA4D}"/>
              </a:ext>
            </a:extLst>
          </p:cNvPr>
          <p:cNvSpPr/>
          <p:nvPr/>
        </p:nvSpPr>
        <p:spPr>
          <a:xfrm>
            <a:off x="3912782" y="3636335"/>
            <a:ext cx="265813" cy="956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A50EEE-E9BE-0C41-A919-F8F7AB76E7F9}"/>
              </a:ext>
            </a:extLst>
          </p:cNvPr>
          <p:cNvSpPr txBox="1"/>
          <p:nvPr/>
        </p:nvSpPr>
        <p:spPr>
          <a:xfrm>
            <a:off x="559977" y="4408969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⠼⠁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993C09-760C-D443-B055-4FB42D5BF1BB}"/>
              </a:ext>
            </a:extLst>
          </p:cNvPr>
          <p:cNvSpPr txBox="1"/>
          <p:nvPr/>
        </p:nvSpPr>
        <p:spPr>
          <a:xfrm>
            <a:off x="1258181" y="4022653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⠼⠃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9118C17-EA1A-4A4B-A4DB-B10A3B7DFA80}"/>
              </a:ext>
            </a:extLst>
          </p:cNvPr>
          <p:cNvSpPr txBox="1"/>
          <p:nvPr/>
        </p:nvSpPr>
        <p:spPr>
          <a:xfrm>
            <a:off x="2013095" y="3650514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⠼⠉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4AEA41E-8BF4-9143-BB50-298EBBE86B07}"/>
              </a:ext>
            </a:extLst>
          </p:cNvPr>
          <p:cNvSpPr txBox="1"/>
          <p:nvPr/>
        </p:nvSpPr>
        <p:spPr>
          <a:xfrm>
            <a:off x="5061094" y="4497573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⠼⠁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40C5EF2-0367-1C46-B270-C8571AB3764A}"/>
              </a:ext>
            </a:extLst>
          </p:cNvPr>
          <p:cNvSpPr txBox="1"/>
          <p:nvPr/>
        </p:nvSpPr>
        <p:spPr>
          <a:xfrm>
            <a:off x="5652973" y="3973034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⠼⠃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F4A1A66-7D11-6344-8283-6507FC8421CF}"/>
              </a:ext>
            </a:extLst>
          </p:cNvPr>
          <p:cNvSpPr txBox="1"/>
          <p:nvPr/>
        </p:nvSpPr>
        <p:spPr>
          <a:xfrm>
            <a:off x="7790121" y="4228216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⠼⠉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75AE51D-B514-A843-852B-405B63DCF36C}"/>
              </a:ext>
            </a:extLst>
          </p:cNvPr>
          <p:cNvSpPr txBox="1"/>
          <p:nvPr/>
        </p:nvSpPr>
        <p:spPr>
          <a:xfrm>
            <a:off x="4323902" y="2739656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⠼⠙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A20C8EE-4410-204A-A42D-D46102DD387B}"/>
              </a:ext>
            </a:extLst>
          </p:cNvPr>
          <p:cNvSpPr txBox="1"/>
          <p:nvPr/>
        </p:nvSpPr>
        <p:spPr>
          <a:xfrm>
            <a:off x="825793" y="2782189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⠼⠉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832CADB-BB73-F146-BC6D-5221781CD533}"/>
              </a:ext>
            </a:extLst>
          </p:cNvPr>
          <p:cNvSpPr txBox="1"/>
          <p:nvPr/>
        </p:nvSpPr>
        <p:spPr>
          <a:xfrm>
            <a:off x="7336460" y="2796365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⠼⠙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9120088-E527-994B-9CAE-D60CC93AAAC2}"/>
              </a:ext>
            </a:extLst>
          </p:cNvPr>
          <p:cNvCxnSpPr>
            <a:cxnSpLocks/>
            <a:endCxn id="52" idx="2"/>
          </p:cNvCxnSpPr>
          <p:nvPr/>
        </p:nvCxnSpPr>
        <p:spPr>
          <a:xfrm flipV="1">
            <a:off x="7432158" y="3258030"/>
            <a:ext cx="229071" cy="47399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97BE356-D13A-594E-8F74-EF446D4AA7B7}"/>
              </a:ext>
            </a:extLst>
          </p:cNvPr>
          <p:cNvSpPr txBox="1"/>
          <p:nvPr/>
        </p:nvSpPr>
        <p:spPr>
          <a:xfrm>
            <a:off x="7999225" y="2895602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⠼⠑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5013C2F-F6F4-1D42-A9AF-0079AB039C2C}"/>
              </a:ext>
            </a:extLst>
          </p:cNvPr>
          <p:cNvSpPr txBox="1"/>
          <p:nvPr/>
        </p:nvSpPr>
        <p:spPr>
          <a:xfrm>
            <a:off x="276590" y="1637412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⠠⠁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AE5359-DAA7-024F-B88F-E170EAE59688}"/>
              </a:ext>
            </a:extLst>
          </p:cNvPr>
          <p:cNvSpPr txBox="1"/>
          <p:nvPr/>
        </p:nvSpPr>
        <p:spPr>
          <a:xfrm>
            <a:off x="8148083" y="2300176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⠼⠋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34C555-D8CF-CD49-8837-D31AEB91738A}"/>
              </a:ext>
            </a:extLst>
          </p:cNvPr>
          <p:cNvSpPr/>
          <p:nvPr/>
        </p:nvSpPr>
        <p:spPr>
          <a:xfrm>
            <a:off x="1412994" y="299115"/>
            <a:ext cx="64235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Swell Braille" pitchFamily="49"/>
              </a:rPr>
              <a:t>⠠⠏⠇⠥⠝⠛⠬⠀⠠⠋⠕⠇⠙⠎⠀⠤⠀</a:t>
            </a:r>
          </a:p>
          <a:p>
            <a:pPr algn="ctr"/>
            <a:r>
              <a:rPr lang="en-US" sz="2400">
                <a:latin typeface="Swell Braille" pitchFamily="49"/>
              </a:rPr>
              <a:t>⠠⠉⠗⠕⠎⠎⠤⠎⠑⠉⠰⠝⠀⠠⠁⠤⠃⠂⠀⠠⠏⠗⠕⠚⠑⠉⠞⠫</a:t>
            </a:r>
          </a:p>
        </p:txBody>
      </p:sp>
    </p:spTree>
    <p:extLst>
      <p:ext uri="{BB962C8B-B14F-4D97-AF65-F5344CB8AC3E}">
        <p14:creationId xmlns:p14="http://schemas.microsoft.com/office/powerpoint/2010/main" val="329930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73FD0FC5-AA67-1A4C-8956-15D067D0EE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54" t="66738" r="15943" b="3230"/>
          <a:stretch/>
        </p:blipFill>
        <p:spPr>
          <a:xfrm>
            <a:off x="329183" y="1924493"/>
            <a:ext cx="8655326" cy="338115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398D934D-7184-F544-B490-280EEFD97ED2}"/>
              </a:ext>
            </a:extLst>
          </p:cNvPr>
          <p:cNvSpPr/>
          <p:nvPr/>
        </p:nvSpPr>
        <p:spPr>
          <a:xfrm>
            <a:off x="2690035" y="786809"/>
            <a:ext cx="531628" cy="223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42B6325-7601-364B-86BB-02228BED170D}"/>
              </a:ext>
            </a:extLst>
          </p:cNvPr>
          <p:cNvCxnSpPr>
            <a:cxnSpLocks/>
          </p:cNvCxnSpPr>
          <p:nvPr/>
        </p:nvCxnSpPr>
        <p:spPr>
          <a:xfrm>
            <a:off x="3721394" y="3327990"/>
            <a:ext cx="13822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B86AFBC-2FA6-E64A-B90C-557562090C7F}"/>
              </a:ext>
            </a:extLst>
          </p:cNvPr>
          <p:cNvSpPr/>
          <p:nvPr/>
        </p:nvSpPr>
        <p:spPr>
          <a:xfrm>
            <a:off x="8697434" y="3221665"/>
            <a:ext cx="159486" cy="393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E02E0DE-B4CE-1F4D-9013-F06E1E87CA4D}"/>
              </a:ext>
            </a:extLst>
          </p:cNvPr>
          <p:cNvSpPr/>
          <p:nvPr/>
        </p:nvSpPr>
        <p:spPr>
          <a:xfrm>
            <a:off x="4029740" y="3487479"/>
            <a:ext cx="265813" cy="956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62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1915</TotalTime>
  <Words>35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41</cp:revision>
  <cp:lastPrinted>2020-01-28T18:57:01Z</cp:lastPrinted>
  <dcterms:created xsi:type="dcterms:W3CDTF">2019-12-06T02:24:42Z</dcterms:created>
  <dcterms:modified xsi:type="dcterms:W3CDTF">2020-07-24T14:34:22Z</dcterms:modified>
</cp:coreProperties>
</file>