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6" r:id="rId2"/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57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80F74-5F87-E94E-8AEF-72C270124CC0}" type="datetimeFigureOut">
              <a:t>7/23/20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25154-8B5B-8A45-A85C-AC13AF33AB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2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3083453" y="186309"/>
            <a:ext cx="3381153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Fault Types</a:t>
            </a:r>
          </a:p>
        </p:txBody>
      </p:sp>
      <p:pic>
        <p:nvPicPr>
          <p:cNvPr id="45" name="Picture 44" descr="A picture containing table, game&#10;&#10;Description automatically generated">
            <a:extLst>
              <a:ext uri="{FF2B5EF4-FFF2-40B4-BE49-F238E27FC236}">
                <a16:creationId xmlns:a16="http://schemas.microsoft.com/office/drawing/2014/main" id="{B7445569-6DB7-564D-9562-E999CF98B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391" y="1079407"/>
            <a:ext cx="7060428" cy="577859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BED9B32-90E6-F341-8E14-DC0E4970871A}"/>
              </a:ext>
            </a:extLst>
          </p:cNvPr>
          <p:cNvSpPr txBox="1"/>
          <p:nvPr/>
        </p:nvSpPr>
        <p:spPr>
          <a:xfrm>
            <a:off x="1052625" y="1244006"/>
            <a:ext cx="1520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normal fault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D3108E-0C93-5649-88D4-6F2DF8DFF2F8}"/>
              </a:ext>
            </a:extLst>
          </p:cNvPr>
          <p:cNvSpPr txBox="1"/>
          <p:nvPr/>
        </p:nvSpPr>
        <p:spPr>
          <a:xfrm>
            <a:off x="1112312" y="4128974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reverse fault</a:t>
            </a:r>
          </a:p>
        </p:txBody>
      </p:sp>
    </p:spTree>
    <p:extLst>
      <p:ext uri="{BB962C8B-B14F-4D97-AF65-F5344CB8AC3E}">
        <p14:creationId xmlns:p14="http://schemas.microsoft.com/office/powerpoint/2010/main" val="177608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2" name="TextBox 11"/>
          <p:cNvSpPr txBox="1"/>
          <p:nvPr/>
        </p:nvSpPr>
        <p:spPr>
          <a:xfrm flipH="1">
            <a:off x="3083453" y="186309"/>
            <a:ext cx="3381153" cy="461665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  <a:ea typeface="Braille Normal" charset="0"/>
                <a:cs typeface="Braille Normal" charset="0"/>
              </a:rPr>
              <a:t>⠠⠋⠁⠥⠇⠞⠀⠠⠞⠽⠏⠑⠎</a:t>
            </a:r>
          </a:p>
        </p:txBody>
      </p:sp>
      <p:pic>
        <p:nvPicPr>
          <p:cNvPr id="3" name="Picture 2" descr="A picture containing table, game&#10;&#10;Description automatically generated">
            <a:extLst>
              <a:ext uri="{FF2B5EF4-FFF2-40B4-BE49-F238E27FC236}">
                <a16:creationId xmlns:a16="http://schemas.microsoft.com/office/drawing/2014/main" id="{7FD31F62-4D69-5D43-8473-41C095247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6391" y="1079407"/>
            <a:ext cx="7060428" cy="5778593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5BED9B32-90E6-F341-8E14-DC0E4970871A}"/>
              </a:ext>
            </a:extLst>
          </p:cNvPr>
          <p:cNvSpPr txBox="1"/>
          <p:nvPr/>
        </p:nvSpPr>
        <p:spPr>
          <a:xfrm>
            <a:off x="186077" y="1265273"/>
            <a:ext cx="2920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⠝⠕⠗⠍⠁⠇⠀⠋⠁⠥⠇⠞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D3108E-0C93-5649-88D4-6F2DF8DFF2F8}"/>
              </a:ext>
            </a:extLst>
          </p:cNvPr>
          <p:cNvSpPr txBox="1"/>
          <p:nvPr/>
        </p:nvSpPr>
        <p:spPr>
          <a:xfrm>
            <a:off x="245765" y="4150241"/>
            <a:ext cx="26356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</a:rPr>
              <a:t>⠗⠐⠑⠎⠑⠀⠋⠁⠥⠇⠞</a:t>
            </a:r>
          </a:p>
        </p:txBody>
      </p:sp>
    </p:spTree>
    <p:extLst>
      <p:ext uri="{BB962C8B-B14F-4D97-AF65-F5344CB8AC3E}">
        <p14:creationId xmlns:p14="http://schemas.microsoft.com/office/powerpoint/2010/main" val="1480311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94374F-20FF-F64E-8012-D659166D6EDC}"/>
              </a:ext>
            </a:extLst>
          </p:cNvPr>
          <p:cNvCxnSpPr/>
          <p:nvPr/>
        </p:nvCxnSpPr>
        <p:spPr>
          <a:xfrm>
            <a:off x="8518615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F4FC3E5-9FDF-C447-89D3-E61B70F15842}"/>
              </a:ext>
            </a:extLst>
          </p:cNvPr>
          <p:cNvSpPr txBox="1"/>
          <p:nvPr/>
        </p:nvSpPr>
        <p:spPr>
          <a:xfrm rot="13228796" flipH="1">
            <a:off x="8646843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pic>
        <p:nvPicPr>
          <p:cNvPr id="45" name="Picture 44" descr="A picture containing table, game&#10;&#10;Description automatically generated">
            <a:extLst>
              <a:ext uri="{FF2B5EF4-FFF2-40B4-BE49-F238E27FC236}">
                <a16:creationId xmlns:a16="http://schemas.microsoft.com/office/drawing/2014/main" id="{B7445569-6DB7-564D-9562-E999CF98B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949" y="590309"/>
            <a:ext cx="7060428" cy="577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88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1063</TotalTime>
  <Words>12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69</cp:revision>
  <cp:lastPrinted>2020-01-30T18:00:24Z</cp:lastPrinted>
  <dcterms:created xsi:type="dcterms:W3CDTF">2019-12-06T02:24:42Z</dcterms:created>
  <dcterms:modified xsi:type="dcterms:W3CDTF">2020-07-23T15:26:18Z</dcterms:modified>
</cp:coreProperties>
</file>