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77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1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1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070">
                <a:solidFill>
                  <a:schemeClr val="tx1"/>
                </a:solidFill>
              </a:defRPr>
            </a:lvl1pPr>
            <a:lvl2pPr marL="394432" indent="0">
              <a:buNone/>
              <a:defRPr sz="1725">
                <a:solidFill>
                  <a:schemeClr val="tx1">
                    <a:tint val="75000"/>
                  </a:schemeClr>
                </a:solidFill>
              </a:defRPr>
            </a:lvl2pPr>
            <a:lvl3pPr marL="788864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3pPr>
            <a:lvl4pPr marL="1183297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4pPr>
            <a:lvl5pPr marL="1577729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5pPr>
            <a:lvl6pPr marL="1972162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6pPr>
            <a:lvl7pPr marL="2366594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7pPr>
            <a:lvl8pPr marL="2761027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8pPr>
            <a:lvl9pPr marL="3155459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432" indent="0">
              <a:buNone/>
              <a:defRPr sz="1725" b="1"/>
            </a:lvl2pPr>
            <a:lvl3pPr marL="788864" indent="0">
              <a:buNone/>
              <a:defRPr sz="1553" b="1"/>
            </a:lvl3pPr>
            <a:lvl4pPr marL="1183297" indent="0">
              <a:buNone/>
              <a:defRPr sz="1381" b="1"/>
            </a:lvl4pPr>
            <a:lvl5pPr marL="1577729" indent="0">
              <a:buNone/>
              <a:defRPr sz="1381" b="1"/>
            </a:lvl5pPr>
            <a:lvl6pPr marL="1972162" indent="0">
              <a:buNone/>
              <a:defRPr sz="1381" b="1"/>
            </a:lvl6pPr>
            <a:lvl7pPr marL="2366594" indent="0">
              <a:buNone/>
              <a:defRPr sz="1381" b="1"/>
            </a:lvl7pPr>
            <a:lvl8pPr marL="2761027" indent="0">
              <a:buNone/>
              <a:defRPr sz="1381" b="1"/>
            </a:lvl8pPr>
            <a:lvl9pPr marL="3155459" indent="0">
              <a:buNone/>
              <a:defRPr sz="13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432" indent="0">
              <a:buNone/>
              <a:defRPr sz="1725" b="1"/>
            </a:lvl2pPr>
            <a:lvl3pPr marL="788864" indent="0">
              <a:buNone/>
              <a:defRPr sz="1553" b="1"/>
            </a:lvl3pPr>
            <a:lvl4pPr marL="1183297" indent="0">
              <a:buNone/>
              <a:defRPr sz="1381" b="1"/>
            </a:lvl4pPr>
            <a:lvl5pPr marL="1577729" indent="0">
              <a:buNone/>
              <a:defRPr sz="1381" b="1"/>
            </a:lvl5pPr>
            <a:lvl6pPr marL="1972162" indent="0">
              <a:buNone/>
              <a:defRPr sz="1381" b="1"/>
            </a:lvl6pPr>
            <a:lvl7pPr marL="2366594" indent="0">
              <a:buNone/>
              <a:defRPr sz="1381" b="1"/>
            </a:lvl7pPr>
            <a:lvl8pPr marL="2761027" indent="0">
              <a:buNone/>
              <a:defRPr sz="1381" b="1"/>
            </a:lvl8pPr>
            <a:lvl9pPr marL="3155459" indent="0">
              <a:buNone/>
              <a:defRPr sz="13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760"/>
            </a:lvl1pPr>
            <a:lvl2pPr>
              <a:defRPr sz="2416"/>
            </a:lvl2pPr>
            <a:lvl3pPr>
              <a:defRPr sz="207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381"/>
            </a:lvl1pPr>
            <a:lvl2pPr marL="394432" indent="0">
              <a:buNone/>
              <a:defRPr sz="1208"/>
            </a:lvl2pPr>
            <a:lvl3pPr marL="788864" indent="0">
              <a:buNone/>
              <a:defRPr sz="1035"/>
            </a:lvl3pPr>
            <a:lvl4pPr marL="1183297" indent="0">
              <a:buNone/>
              <a:defRPr sz="863"/>
            </a:lvl4pPr>
            <a:lvl5pPr marL="1577729" indent="0">
              <a:buNone/>
              <a:defRPr sz="863"/>
            </a:lvl5pPr>
            <a:lvl6pPr marL="1972162" indent="0">
              <a:buNone/>
              <a:defRPr sz="863"/>
            </a:lvl6pPr>
            <a:lvl7pPr marL="2366594" indent="0">
              <a:buNone/>
              <a:defRPr sz="863"/>
            </a:lvl7pPr>
            <a:lvl8pPr marL="2761027" indent="0">
              <a:buNone/>
              <a:defRPr sz="863"/>
            </a:lvl8pPr>
            <a:lvl9pPr marL="3155459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2760"/>
            </a:lvl1pPr>
            <a:lvl2pPr marL="394432" indent="0">
              <a:buNone/>
              <a:defRPr sz="2416"/>
            </a:lvl2pPr>
            <a:lvl3pPr marL="788864" indent="0">
              <a:buNone/>
              <a:defRPr sz="2070"/>
            </a:lvl3pPr>
            <a:lvl4pPr marL="1183297" indent="0">
              <a:buNone/>
              <a:defRPr sz="1725"/>
            </a:lvl4pPr>
            <a:lvl5pPr marL="1577729" indent="0">
              <a:buNone/>
              <a:defRPr sz="1725"/>
            </a:lvl5pPr>
            <a:lvl6pPr marL="1972162" indent="0">
              <a:buNone/>
              <a:defRPr sz="1725"/>
            </a:lvl6pPr>
            <a:lvl7pPr marL="2366594" indent="0">
              <a:buNone/>
              <a:defRPr sz="1725"/>
            </a:lvl7pPr>
            <a:lvl8pPr marL="2761027" indent="0">
              <a:buNone/>
              <a:defRPr sz="1725"/>
            </a:lvl8pPr>
            <a:lvl9pPr marL="3155459" indent="0">
              <a:buNone/>
              <a:defRPr sz="1725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381"/>
            </a:lvl1pPr>
            <a:lvl2pPr marL="394432" indent="0">
              <a:buNone/>
              <a:defRPr sz="1208"/>
            </a:lvl2pPr>
            <a:lvl3pPr marL="788864" indent="0">
              <a:buNone/>
              <a:defRPr sz="1035"/>
            </a:lvl3pPr>
            <a:lvl4pPr marL="1183297" indent="0">
              <a:buNone/>
              <a:defRPr sz="863"/>
            </a:lvl4pPr>
            <a:lvl5pPr marL="1577729" indent="0">
              <a:buNone/>
              <a:defRPr sz="863"/>
            </a:lvl5pPr>
            <a:lvl6pPr marL="1972162" indent="0">
              <a:buNone/>
              <a:defRPr sz="863"/>
            </a:lvl6pPr>
            <a:lvl7pPr marL="2366594" indent="0">
              <a:buNone/>
              <a:defRPr sz="863"/>
            </a:lvl7pPr>
            <a:lvl8pPr marL="2761027" indent="0">
              <a:buNone/>
              <a:defRPr sz="863"/>
            </a:lvl8pPr>
            <a:lvl9pPr marL="3155459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88864" rtl="0" eaLnBrk="1" latinLnBrk="0" hangingPunct="1">
        <a:lnSpc>
          <a:spcPct val="90000"/>
        </a:lnSpc>
        <a:spcBef>
          <a:spcPct val="0"/>
        </a:spcBef>
        <a:buNone/>
        <a:defRPr sz="37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216" indent="-197216" algn="l" defTabSz="788864" rtl="0" eaLnBrk="1" latinLnBrk="0" hangingPunct="1">
        <a:lnSpc>
          <a:spcPct val="90000"/>
        </a:lnSpc>
        <a:spcBef>
          <a:spcPts val="863"/>
        </a:spcBef>
        <a:buFont typeface="Arial" panose="020B0604020202020204" pitchFamily="34" charset="0"/>
        <a:buChar char="•"/>
        <a:defRPr sz="2416" kern="1200">
          <a:solidFill>
            <a:schemeClr val="tx1"/>
          </a:solidFill>
          <a:latin typeface="+mn-lt"/>
          <a:ea typeface="+mn-ea"/>
          <a:cs typeface="+mn-cs"/>
        </a:defRPr>
      </a:lvl1pPr>
      <a:lvl2pPr marL="591649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2070" kern="1200">
          <a:solidFill>
            <a:schemeClr val="tx1"/>
          </a:solidFill>
          <a:latin typeface="+mn-lt"/>
          <a:ea typeface="+mn-ea"/>
          <a:cs typeface="+mn-cs"/>
        </a:defRPr>
      </a:lvl2pPr>
      <a:lvl3pPr marL="986081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380513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4pPr>
      <a:lvl5pPr marL="1774946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5pPr>
      <a:lvl6pPr marL="2169378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6pPr>
      <a:lvl7pPr marL="2563810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7pPr>
      <a:lvl8pPr marL="2958242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8pPr>
      <a:lvl9pPr marL="3352675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1pPr>
      <a:lvl2pPr marL="394432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2pPr>
      <a:lvl3pPr marL="788864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3pPr>
      <a:lvl4pPr marL="1183297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4pPr>
      <a:lvl5pPr marL="1577729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5pPr>
      <a:lvl6pPr marL="1972162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6pPr>
      <a:lvl7pPr marL="2366594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7pPr>
      <a:lvl8pPr marL="2761027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8pPr>
      <a:lvl9pPr marL="3155459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F91E0DA-5523-094D-AA6A-34B9C0FA83E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DE1507D-3FC3-C84C-A271-AF7CE5F0B984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AFB6F5-1A98-DD41-936E-52CCE6D65023}"/>
              </a:ext>
            </a:extLst>
          </p:cNvPr>
          <p:cNvSpPr/>
          <p:nvPr/>
        </p:nvSpPr>
        <p:spPr>
          <a:xfrm>
            <a:off x="977575" y="1148818"/>
            <a:ext cx="485467" cy="2264735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57B4422-C45A-0D49-BD1A-0A7DAD2B857A}"/>
              </a:ext>
            </a:extLst>
          </p:cNvPr>
          <p:cNvSpPr/>
          <p:nvPr/>
        </p:nvSpPr>
        <p:spPr>
          <a:xfrm>
            <a:off x="1906520" y="1779683"/>
            <a:ext cx="485467" cy="2264735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5AFACA5-B3F0-EE43-AB51-B79E54E2191D}"/>
              </a:ext>
            </a:extLst>
          </p:cNvPr>
          <p:cNvSpPr/>
          <p:nvPr/>
        </p:nvSpPr>
        <p:spPr>
          <a:xfrm>
            <a:off x="2810415" y="2385739"/>
            <a:ext cx="485467" cy="2264735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33B4676-768E-C34A-8906-18070046233F}"/>
              </a:ext>
            </a:extLst>
          </p:cNvPr>
          <p:cNvSpPr/>
          <p:nvPr/>
        </p:nvSpPr>
        <p:spPr>
          <a:xfrm>
            <a:off x="3725694" y="3172548"/>
            <a:ext cx="485467" cy="2264735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B46606E-5B2F-4B41-AFAA-0182D1A7808E}"/>
              </a:ext>
            </a:extLst>
          </p:cNvPr>
          <p:cNvSpPr/>
          <p:nvPr/>
        </p:nvSpPr>
        <p:spPr>
          <a:xfrm>
            <a:off x="4532264" y="4489477"/>
            <a:ext cx="485467" cy="1593512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42BC6B5-3157-5A47-A930-D2FE325751F7}"/>
              </a:ext>
            </a:extLst>
          </p:cNvPr>
          <p:cNvSpPr/>
          <p:nvPr/>
        </p:nvSpPr>
        <p:spPr>
          <a:xfrm>
            <a:off x="6174975" y="4482388"/>
            <a:ext cx="485467" cy="1593512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91B2719-5DCB-A243-8B8A-370BBF7C0399}"/>
              </a:ext>
            </a:extLst>
          </p:cNvPr>
          <p:cNvSpPr/>
          <p:nvPr/>
        </p:nvSpPr>
        <p:spPr>
          <a:xfrm>
            <a:off x="8141748" y="1551603"/>
            <a:ext cx="485467" cy="3774557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C5DF080-D006-6A4F-8DF6-06218155ABCA}"/>
              </a:ext>
            </a:extLst>
          </p:cNvPr>
          <p:cNvSpPr/>
          <p:nvPr/>
        </p:nvSpPr>
        <p:spPr>
          <a:xfrm>
            <a:off x="5359062" y="4485934"/>
            <a:ext cx="485467" cy="1593512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8B4C67B-682B-0D42-8F64-12538182B57B}"/>
              </a:ext>
            </a:extLst>
          </p:cNvPr>
          <p:cNvCxnSpPr>
            <a:cxnSpLocks/>
          </p:cNvCxnSpPr>
          <p:nvPr/>
        </p:nvCxnSpPr>
        <p:spPr>
          <a:xfrm flipV="1">
            <a:off x="616690" y="634701"/>
            <a:ext cx="0" cy="5532184"/>
          </a:xfrm>
          <a:prstGeom prst="straightConnector1">
            <a:avLst/>
          </a:prstGeom>
          <a:ln w="1905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Brace 36">
            <a:extLst>
              <a:ext uri="{FF2B5EF4-FFF2-40B4-BE49-F238E27FC236}">
                <a16:creationId xmlns:a16="http://schemas.microsoft.com/office/drawing/2014/main" id="{E6CCA076-6998-3443-BD19-CEDF9D3B0011}"/>
              </a:ext>
            </a:extLst>
          </p:cNvPr>
          <p:cNvSpPr/>
          <p:nvPr/>
        </p:nvSpPr>
        <p:spPr>
          <a:xfrm rot="7541529">
            <a:off x="2240632" y="2669561"/>
            <a:ext cx="272315" cy="3979596"/>
          </a:xfrm>
          <a:prstGeom prst="rightBrace">
            <a:avLst>
              <a:gd name="adj1" fmla="val 8333"/>
              <a:gd name="adj2" fmla="val 5089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692373B2-9EA2-7248-B855-C12FCD8391D1}"/>
              </a:ext>
            </a:extLst>
          </p:cNvPr>
          <p:cNvSpPr/>
          <p:nvPr/>
        </p:nvSpPr>
        <p:spPr>
          <a:xfrm rot="13377261" flipH="1">
            <a:off x="1517897" y="2153086"/>
            <a:ext cx="370065" cy="193285"/>
          </a:xfrm>
          <a:prstGeom prst="rightArrow">
            <a:avLst>
              <a:gd name="adj1" fmla="val 37881"/>
              <a:gd name="adj2" fmla="val 8911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>
            <a:extLst>
              <a:ext uri="{FF2B5EF4-FFF2-40B4-BE49-F238E27FC236}">
                <a16:creationId xmlns:a16="http://schemas.microsoft.com/office/drawing/2014/main" id="{6B473A7E-2A83-C746-83D8-F17760F4DD9E}"/>
              </a:ext>
            </a:extLst>
          </p:cNvPr>
          <p:cNvSpPr/>
          <p:nvPr/>
        </p:nvSpPr>
        <p:spPr>
          <a:xfrm rot="13377261" flipH="1">
            <a:off x="2423343" y="2940190"/>
            <a:ext cx="370065" cy="193285"/>
          </a:xfrm>
          <a:prstGeom prst="rightArrow">
            <a:avLst>
              <a:gd name="adj1" fmla="val 37881"/>
              <a:gd name="adj2" fmla="val 8911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>
            <a:extLst>
              <a:ext uri="{FF2B5EF4-FFF2-40B4-BE49-F238E27FC236}">
                <a16:creationId xmlns:a16="http://schemas.microsoft.com/office/drawing/2014/main" id="{A6475A8A-BC51-7C49-9A96-6C246FE8ABB7}"/>
              </a:ext>
            </a:extLst>
          </p:cNvPr>
          <p:cNvSpPr/>
          <p:nvPr/>
        </p:nvSpPr>
        <p:spPr>
          <a:xfrm rot="13377261" flipH="1">
            <a:off x="3348503" y="3833078"/>
            <a:ext cx="370065" cy="193285"/>
          </a:xfrm>
          <a:prstGeom prst="rightArrow">
            <a:avLst>
              <a:gd name="adj1" fmla="val 37881"/>
              <a:gd name="adj2" fmla="val 8911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Arrow 67">
            <a:extLst>
              <a:ext uri="{FF2B5EF4-FFF2-40B4-BE49-F238E27FC236}">
                <a16:creationId xmlns:a16="http://schemas.microsoft.com/office/drawing/2014/main" id="{1CDC1496-DE2A-ED49-9F08-980389607D8B}"/>
              </a:ext>
            </a:extLst>
          </p:cNvPr>
          <p:cNvSpPr/>
          <p:nvPr/>
        </p:nvSpPr>
        <p:spPr>
          <a:xfrm rot="16200000" flipH="1">
            <a:off x="6104494" y="3318268"/>
            <a:ext cx="3773116" cy="197399"/>
          </a:xfrm>
          <a:prstGeom prst="rightArrow">
            <a:avLst>
              <a:gd name="adj1" fmla="val 37881"/>
              <a:gd name="adj2" fmla="val 8911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F2951CA-7D50-4D42-9A5E-FF672547A5A1}"/>
              </a:ext>
            </a:extLst>
          </p:cNvPr>
          <p:cNvSpPr/>
          <p:nvPr/>
        </p:nvSpPr>
        <p:spPr>
          <a:xfrm>
            <a:off x="3365554" y="224688"/>
            <a:ext cx="2745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Bowen’s Reaction Series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6BAAA75-A7F7-8745-9C4F-D77AC18CA325}"/>
              </a:ext>
            </a:extLst>
          </p:cNvPr>
          <p:cNvSpPr txBox="1"/>
          <p:nvPr/>
        </p:nvSpPr>
        <p:spPr>
          <a:xfrm>
            <a:off x="239116" y="323117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05C678A-FF89-0240-AB9D-BBD6F62137F9}"/>
              </a:ext>
            </a:extLst>
          </p:cNvPr>
          <p:cNvSpPr txBox="1"/>
          <p:nvPr/>
        </p:nvSpPr>
        <p:spPr>
          <a:xfrm>
            <a:off x="298213" y="315850"/>
            <a:ext cx="678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high 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715E5E5-33E2-C346-A6D6-3D8CC02E5F4A}"/>
              </a:ext>
            </a:extLst>
          </p:cNvPr>
          <p:cNvSpPr txBox="1"/>
          <p:nvPr/>
        </p:nvSpPr>
        <p:spPr>
          <a:xfrm>
            <a:off x="917395" y="802702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olivine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2E5A74F-EC96-0D41-BCDC-55BDC8FDD30A}"/>
              </a:ext>
            </a:extLst>
          </p:cNvPr>
          <p:cNvSpPr txBox="1"/>
          <p:nvPr/>
        </p:nvSpPr>
        <p:spPr>
          <a:xfrm>
            <a:off x="1829481" y="1400918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pyroxene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7737010-FA41-C441-891E-544559E07931}"/>
              </a:ext>
            </a:extLst>
          </p:cNvPr>
          <p:cNvSpPr txBox="1"/>
          <p:nvPr/>
        </p:nvSpPr>
        <p:spPr>
          <a:xfrm>
            <a:off x="2753157" y="2028113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amphibole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35BBCF9-D723-BE44-B78E-BA10366232C7}"/>
              </a:ext>
            </a:extLst>
          </p:cNvPr>
          <p:cNvSpPr txBox="1"/>
          <p:nvPr/>
        </p:nvSpPr>
        <p:spPr>
          <a:xfrm>
            <a:off x="3662525" y="2819968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biotite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8D17F86-C0AD-5849-ACA9-7988A08F2804}"/>
              </a:ext>
            </a:extLst>
          </p:cNvPr>
          <p:cNvSpPr txBox="1"/>
          <p:nvPr/>
        </p:nvSpPr>
        <p:spPr>
          <a:xfrm>
            <a:off x="4402394" y="3417605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quartz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EFD092E-CAAC-DA49-95EA-11BDA33EE92E}"/>
              </a:ext>
            </a:extLst>
          </p:cNvPr>
          <p:cNvSpPr txBox="1"/>
          <p:nvPr/>
        </p:nvSpPr>
        <p:spPr>
          <a:xfrm>
            <a:off x="5582647" y="3732994"/>
            <a:ext cx="1000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K-feldspar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F61EE27-25BE-2948-A976-B9DEEA927ABD}"/>
              </a:ext>
            </a:extLst>
          </p:cNvPr>
          <p:cNvSpPr txBox="1"/>
          <p:nvPr/>
        </p:nvSpPr>
        <p:spPr>
          <a:xfrm>
            <a:off x="6407033" y="6379251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muscovite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D0AEFAA-74FE-8043-8F50-49A6CD483793}"/>
              </a:ext>
            </a:extLst>
          </p:cNvPr>
          <p:cNvSpPr txBox="1"/>
          <p:nvPr/>
        </p:nvSpPr>
        <p:spPr>
          <a:xfrm>
            <a:off x="1084521" y="4795284"/>
            <a:ext cx="1733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discontinuous series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88620C-E3E7-B047-9509-6F6321ECC61B}"/>
              </a:ext>
            </a:extLst>
          </p:cNvPr>
          <p:cNvSpPr txBox="1"/>
          <p:nvPr/>
        </p:nvSpPr>
        <p:spPr>
          <a:xfrm>
            <a:off x="6741812" y="1760175"/>
            <a:ext cx="1143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continuous series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9FF7186-7BA4-224F-A76A-89C9DA3B1172}"/>
              </a:ext>
            </a:extLst>
          </p:cNvPr>
          <p:cNvCxnSpPr>
            <a:cxnSpLocks/>
          </p:cNvCxnSpPr>
          <p:nvPr/>
        </p:nvCxnSpPr>
        <p:spPr>
          <a:xfrm>
            <a:off x="6370319" y="6072692"/>
            <a:ext cx="95027" cy="2958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40D0FE51-ECCB-E44C-867D-65A4B6A42009}"/>
              </a:ext>
            </a:extLst>
          </p:cNvPr>
          <p:cNvSpPr txBox="1"/>
          <p:nvPr/>
        </p:nvSpPr>
        <p:spPr>
          <a:xfrm>
            <a:off x="7647248" y="1084236"/>
            <a:ext cx="1143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Ca-rich plag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4FCDEEC-A6EC-0E4B-8A8C-D6DC3B3BAACD}"/>
              </a:ext>
            </a:extLst>
          </p:cNvPr>
          <p:cNvSpPr txBox="1"/>
          <p:nvPr/>
        </p:nvSpPr>
        <p:spPr>
          <a:xfrm>
            <a:off x="7745860" y="5410603"/>
            <a:ext cx="1143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Na-rich plag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79EF923-3C50-8742-B334-F98A6A95B880}"/>
              </a:ext>
            </a:extLst>
          </p:cNvPr>
          <p:cNvCxnSpPr>
            <a:cxnSpLocks/>
          </p:cNvCxnSpPr>
          <p:nvPr/>
        </p:nvCxnSpPr>
        <p:spPr>
          <a:xfrm flipH="1">
            <a:off x="5604736" y="4055633"/>
            <a:ext cx="139848" cy="441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7C16300-EE7A-4F46-A13F-5D7ACBDC384B}"/>
              </a:ext>
            </a:extLst>
          </p:cNvPr>
          <p:cNvCxnSpPr>
            <a:cxnSpLocks/>
          </p:cNvCxnSpPr>
          <p:nvPr/>
        </p:nvCxnSpPr>
        <p:spPr>
          <a:xfrm>
            <a:off x="4724398" y="3732904"/>
            <a:ext cx="0" cy="76558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E8D1309B-6742-534B-A8A9-1451C779668B}"/>
              </a:ext>
            </a:extLst>
          </p:cNvPr>
          <p:cNvSpPr txBox="1"/>
          <p:nvPr/>
        </p:nvSpPr>
        <p:spPr>
          <a:xfrm>
            <a:off x="321521" y="6191318"/>
            <a:ext cx="609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low T</a:t>
            </a:r>
          </a:p>
        </p:txBody>
      </p:sp>
    </p:spTree>
    <p:extLst>
      <p:ext uri="{BB962C8B-B14F-4D97-AF65-F5344CB8AC3E}">
        <p14:creationId xmlns:p14="http://schemas.microsoft.com/office/powerpoint/2010/main" val="404758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F91E0DA-5523-094D-AA6A-34B9C0FA83E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DE1507D-3FC3-C84C-A271-AF7CE5F0B984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AFB6F5-1A98-DD41-936E-52CCE6D65023}"/>
              </a:ext>
            </a:extLst>
          </p:cNvPr>
          <p:cNvSpPr/>
          <p:nvPr/>
        </p:nvSpPr>
        <p:spPr>
          <a:xfrm>
            <a:off x="977575" y="1148818"/>
            <a:ext cx="485467" cy="2264735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57B4422-C45A-0D49-BD1A-0A7DAD2B857A}"/>
              </a:ext>
            </a:extLst>
          </p:cNvPr>
          <p:cNvSpPr/>
          <p:nvPr/>
        </p:nvSpPr>
        <p:spPr>
          <a:xfrm>
            <a:off x="1906520" y="1779683"/>
            <a:ext cx="485467" cy="2264735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5AFACA5-B3F0-EE43-AB51-B79E54E2191D}"/>
              </a:ext>
            </a:extLst>
          </p:cNvPr>
          <p:cNvSpPr/>
          <p:nvPr/>
        </p:nvSpPr>
        <p:spPr>
          <a:xfrm>
            <a:off x="2810415" y="2385739"/>
            <a:ext cx="485467" cy="2264735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33B4676-768E-C34A-8906-18070046233F}"/>
              </a:ext>
            </a:extLst>
          </p:cNvPr>
          <p:cNvSpPr/>
          <p:nvPr/>
        </p:nvSpPr>
        <p:spPr>
          <a:xfrm>
            <a:off x="3725694" y="3172548"/>
            <a:ext cx="485467" cy="2264735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B46606E-5B2F-4B41-AFAA-0182D1A7808E}"/>
              </a:ext>
            </a:extLst>
          </p:cNvPr>
          <p:cNvSpPr/>
          <p:nvPr/>
        </p:nvSpPr>
        <p:spPr>
          <a:xfrm>
            <a:off x="4532264" y="4489477"/>
            <a:ext cx="485467" cy="1593512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42BC6B5-3157-5A47-A930-D2FE325751F7}"/>
              </a:ext>
            </a:extLst>
          </p:cNvPr>
          <p:cNvSpPr/>
          <p:nvPr/>
        </p:nvSpPr>
        <p:spPr>
          <a:xfrm>
            <a:off x="6174975" y="4482388"/>
            <a:ext cx="485467" cy="1593512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91B2719-5DCB-A243-8B8A-370BBF7C0399}"/>
              </a:ext>
            </a:extLst>
          </p:cNvPr>
          <p:cNvSpPr/>
          <p:nvPr/>
        </p:nvSpPr>
        <p:spPr>
          <a:xfrm>
            <a:off x="8141748" y="1551603"/>
            <a:ext cx="485467" cy="3774557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C5DF080-D006-6A4F-8DF6-06218155ABCA}"/>
              </a:ext>
            </a:extLst>
          </p:cNvPr>
          <p:cNvSpPr/>
          <p:nvPr/>
        </p:nvSpPr>
        <p:spPr>
          <a:xfrm>
            <a:off x="5359062" y="4485934"/>
            <a:ext cx="485467" cy="1593512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8B4C67B-682B-0D42-8F64-12538182B57B}"/>
              </a:ext>
            </a:extLst>
          </p:cNvPr>
          <p:cNvCxnSpPr>
            <a:cxnSpLocks/>
          </p:cNvCxnSpPr>
          <p:nvPr/>
        </p:nvCxnSpPr>
        <p:spPr>
          <a:xfrm flipV="1">
            <a:off x="616690" y="634701"/>
            <a:ext cx="0" cy="5532184"/>
          </a:xfrm>
          <a:prstGeom prst="straightConnector1">
            <a:avLst/>
          </a:prstGeom>
          <a:ln w="1905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Brace 36">
            <a:extLst>
              <a:ext uri="{FF2B5EF4-FFF2-40B4-BE49-F238E27FC236}">
                <a16:creationId xmlns:a16="http://schemas.microsoft.com/office/drawing/2014/main" id="{E6CCA076-6998-3443-BD19-CEDF9D3B0011}"/>
              </a:ext>
            </a:extLst>
          </p:cNvPr>
          <p:cNvSpPr/>
          <p:nvPr/>
        </p:nvSpPr>
        <p:spPr>
          <a:xfrm rot="7541529">
            <a:off x="2240632" y="2669561"/>
            <a:ext cx="272315" cy="3979596"/>
          </a:xfrm>
          <a:prstGeom prst="rightBrace">
            <a:avLst>
              <a:gd name="adj1" fmla="val 8333"/>
              <a:gd name="adj2" fmla="val 5089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692373B2-9EA2-7248-B855-C12FCD8391D1}"/>
              </a:ext>
            </a:extLst>
          </p:cNvPr>
          <p:cNvSpPr/>
          <p:nvPr/>
        </p:nvSpPr>
        <p:spPr>
          <a:xfrm rot="13377261" flipH="1">
            <a:off x="1517897" y="2153086"/>
            <a:ext cx="370065" cy="193285"/>
          </a:xfrm>
          <a:prstGeom prst="rightArrow">
            <a:avLst>
              <a:gd name="adj1" fmla="val 37881"/>
              <a:gd name="adj2" fmla="val 8911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>
            <a:extLst>
              <a:ext uri="{FF2B5EF4-FFF2-40B4-BE49-F238E27FC236}">
                <a16:creationId xmlns:a16="http://schemas.microsoft.com/office/drawing/2014/main" id="{6B473A7E-2A83-C746-83D8-F17760F4DD9E}"/>
              </a:ext>
            </a:extLst>
          </p:cNvPr>
          <p:cNvSpPr/>
          <p:nvPr/>
        </p:nvSpPr>
        <p:spPr>
          <a:xfrm rot="13377261" flipH="1">
            <a:off x="2423343" y="2940190"/>
            <a:ext cx="370065" cy="193285"/>
          </a:xfrm>
          <a:prstGeom prst="rightArrow">
            <a:avLst>
              <a:gd name="adj1" fmla="val 37881"/>
              <a:gd name="adj2" fmla="val 8911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>
            <a:extLst>
              <a:ext uri="{FF2B5EF4-FFF2-40B4-BE49-F238E27FC236}">
                <a16:creationId xmlns:a16="http://schemas.microsoft.com/office/drawing/2014/main" id="{A6475A8A-BC51-7C49-9A96-6C246FE8ABB7}"/>
              </a:ext>
            </a:extLst>
          </p:cNvPr>
          <p:cNvSpPr/>
          <p:nvPr/>
        </p:nvSpPr>
        <p:spPr>
          <a:xfrm rot="13377261" flipH="1">
            <a:off x="3348503" y="3833078"/>
            <a:ext cx="370065" cy="193285"/>
          </a:xfrm>
          <a:prstGeom prst="rightArrow">
            <a:avLst>
              <a:gd name="adj1" fmla="val 37881"/>
              <a:gd name="adj2" fmla="val 8911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84001DF-27A4-B442-A975-1A73EC505997}"/>
              </a:ext>
            </a:extLst>
          </p:cNvPr>
          <p:cNvCxnSpPr>
            <a:cxnSpLocks/>
          </p:cNvCxnSpPr>
          <p:nvPr/>
        </p:nvCxnSpPr>
        <p:spPr>
          <a:xfrm flipH="1">
            <a:off x="5604736" y="4055633"/>
            <a:ext cx="139848" cy="441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EB0DF0F-ED6A-374E-8223-EAECED6F92DA}"/>
              </a:ext>
            </a:extLst>
          </p:cNvPr>
          <p:cNvSpPr txBox="1"/>
          <p:nvPr/>
        </p:nvSpPr>
        <p:spPr>
          <a:xfrm>
            <a:off x="858025" y="671970"/>
            <a:ext cx="152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⠕⠇⠊⠧⠔⠑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0E6FD31-E5B5-EB4F-AE71-A58B2F662E81}"/>
              </a:ext>
            </a:extLst>
          </p:cNvPr>
          <p:cNvSpPr txBox="1"/>
          <p:nvPr/>
        </p:nvSpPr>
        <p:spPr>
          <a:xfrm>
            <a:off x="1783268" y="1270187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⠏⠽⠗⠕⠭⠢⠑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936A7A7-0603-724D-AA3A-23AB82E02FF2}"/>
              </a:ext>
            </a:extLst>
          </p:cNvPr>
          <p:cNvSpPr txBox="1"/>
          <p:nvPr/>
        </p:nvSpPr>
        <p:spPr>
          <a:xfrm>
            <a:off x="2711393" y="1887250"/>
            <a:ext cx="2190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⠁⠍⠏⠓⠊⠃⠕⠇⠑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EAF3589-45CE-744F-A89A-A07F635EF3BF}"/>
              </a:ext>
            </a:extLst>
          </p:cNvPr>
          <p:cNvSpPr txBox="1"/>
          <p:nvPr/>
        </p:nvSpPr>
        <p:spPr>
          <a:xfrm>
            <a:off x="3616366" y="2689237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⠃⠊⠕⠞⠊⠞⠑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A2A358D-2079-1648-B318-AAF4EE38BA83}"/>
              </a:ext>
            </a:extLst>
          </p:cNvPr>
          <p:cNvSpPr/>
          <p:nvPr/>
        </p:nvSpPr>
        <p:spPr>
          <a:xfrm>
            <a:off x="2872830" y="214055"/>
            <a:ext cx="46410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⠠⠃⠪5⠄⠎⠀⠠⠗⠂⠉⠰⠝⠀⠠⠎⠻⠊⠑⠎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E0FE69C-5FA8-3C4A-9015-7013724441EE}"/>
              </a:ext>
            </a:extLst>
          </p:cNvPr>
          <p:cNvSpPr txBox="1"/>
          <p:nvPr/>
        </p:nvSpPr>
        <p:spPr>
          <a:xfrm>
            <a:off x="4534882" y="3286872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⠟⠥⠜⠞⠵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5729F65-0472-ED4C-85F6-3B83C4419CC5}"/>
              </a:ext>
            </a:extLst>
          </p:cNvPr>
          <p:cNvCxnSpPr>
            <a:cxnSpLocks/>
          </p:cNvCxnSpPr>
          <p:nvPr/>
        </p:nvCxnSpPr>
        <p:spPr>
          <a:xfrm>
            <a:off x="6370319" y="6072692"/>
            <a:ext cx="95027" cy="2958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6C5D429C-A36C-E746-9BAD-8935CD8E1BAF}"/>
              </a:ext>
            </a:extLst>
          </p:cNvPr>
          <p:cNvSpPr txBox="1"/>
          <p:nvPr/>
        </p:nvSpPr>
        <p:spPr>
          <a:xfrm>
            <a:off x="5414033" y="3636535"/>
            <a:ext cx="2635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;,k-</a:t>
            </a:r>
            <a:r>
              <a:rPr lang="en-US" sz="2400" dirty="0" err="1">
                <a:latin typeface="Swell Braille" pitchFamily="49"/>
              </a:rPr>
              <a:t>feldsp</a:t>
            </a:r>
            <a:r>
              <a:rPr lang="en-US" sz="2400" dirty="0">
                <a:latin typeface="Swell Braille" pitchFamily="49"/>
              </a:rPr>
              <a:t>&gt;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00C4D80-4C2B-004C-B0F7-3191732376B7}"/>
              </a:ext>
            </a:extLst>
          </p:cNvPr>
          <p:cNvSpPr txBox="1"/>
          <p:nvPr/>
        </p:nvSpPr>
        <p:spPr>
          <a:xfrm>
            <a:off x="786310" y="4943015"/>
            <a:ext cx="2434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4con⠞⠔⠥⠳⠎⠀⠎⠻⠊⠑⠎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61FF8F4-A5A2-6F44-A5F9-4F5413ECED3F}"/>
              </a:ext>
            </a:extLst>
          </p:cNvPr>
          <p:cNvSpPr txBox="1"/>
          <p:nvPr/>
        </p:nvSpPr>
        <p:spPr>
          <a:xfrm>
            <a:off x="-152197" y="3186507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;⠠⠞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14A960F-CDC7-384E-B333-C72F86E51166}"/>
              </a:ext>
            </a:extLst>
          </p:cNvPr>
          <p:cNvCxnSpPr>
            <a:cxnSpLocks/>
          </p:cNvCxnSpPr>
          <p:nvPr/>
        </p:nvCxnSpPr>
        <p:spPr>
          <a:xfrm>
            <a:off x="4724398" y="3732904"/>
            <a:ext cx="0" cy="76558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EA5F4AEF-5987-AF4B-9DC3-7BFA7839CCCE}"/>
              </a:ext>
            </a:extLst>
          </p:cNvPr>
          <p:cNvSpPr/>
          <p:nvPr/>
        </p:nvSpPr>
        <p:spPr>
          <a:xfrm>
            <a:off x="7432471" y="5352833"/>
            <a:ext cx="19672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⠠⠝⠁⠤⠗⠊⠡⠀</a:t>
            </a:r>
          </a:p>
          <a:p>
            <a:r>
              <a:rPr lang="en-US" sz="2400">
                <a:latin typeface="Swell Braille" pitchFamily="49"/>
              </a:rPr>
              <a:t>⠏⠇⠁⠛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73BDEE-009C-AE45-B834-2C428BA4DEDB}"/>
              </a:ext>
            </a:extLst>
          </p:cNvPr>
          <p:cNvSpPr/>
          <p:nvPr/>
        </p:nvSpPr>
        <p:spPr>
          <a:xfrm>
            <a:off x="7432470" y="737802"/>
            <a:ext cx="19672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⠠⠉⠁⠤⠗⠊⠡⠀</a:t>
            </a:r>
          </a:p>
          <a:p>
            <a:r>
              <a:rPr lang="en-US" sz="2400">
                <a:latin typeface="Swell Braille" pitchFamily="49"/>
              </a:rPr>
              <a:t>⠏⠇⠁⠛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8493F97-DB88-5B40-9CBF-776C48C228D7}"/>
              </a:ext>
            </a:extLst>
          </p:cNvPr>
          <p:cNvSpPr/>
          <p:nvPr/>
        </p:nvSpPr>
        <p:spPr>
          <a:xfrm>
            <a:off x="6442769" y="1749021"/>
            <a:ext cx="17443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⠒⠞⠔⠥⠳⠎⠀</a:t>
            </a:r>
          </a:p>
          <a:p>
            <a:r>
              <a:rPr lang="en-US" sz="2400">
                <a:latin typeface="Swell Braille" pitchFamily="49"/>
              </a:rPr>
              <a:t>⠎⠻⠊⠑⠎</a:t>
            </a:r>
          </a:p>
        </p:txBody>
      </p:sp>
      <p:sp>
        <p:nvSpPr>
          <p:cNvPr id="68" name="Right Arrow 67">
            <a:extLst>
              <a:ext uri="{FF2B5EF4-FFF2-40B4-BE49-F238E27FC236}">
                <a16:creationId xmlns:a16="http://schemas.microsoft.com/office/drawing/2014/main" id="{1CDC1496-DE2A-ED49-9F08-980389607D8B}"/>
              </a:ext>
            </a:extLst>
          </p:cNvPr>
          <p:cNvSpPr/>
          <p:nvPr/>
        </p:nvSpPr>
        <p:spPr>
          <a:xfrm rot="16200000" flipH="1">
            <a:off x="6104494" y="3318268"/>
            <a:ext cx="3773116" cy="197399"/>
          </a:xfrm>
          <a:prstGeom prst="rightArrow">
            <a:avLst>
              <a:gd name="adj1" fmla="val 37881"/>
              <a:gd name="adj2" fmla="val 8911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254A42-2AC8-8D4F-9082-30AB388F0BD5}"/>
              </a:ext>
            </a:extLst>
          </p:cNvPr>
          <p:cNvSpPr/>
          <p:nvPr/>
        </p:nvSpPr>
        <p:spPr>
          <a:xfrm>
            <a:off x="6282442" y="6310264"/>
            <a:ext cx="2276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⠍⠥⠎⠉⠕⠧⠊⠞⠑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719BDC-ADF0-7F4D-AF43-F00528DD0237}"/>
              </a:ext>
            </a:extLst>
          </p:cNvPr>
          <p:cNvSpPr/>
          <p:nvPr/>
        </p:nvSpPr>
        <p:spPr>
          <a:xfrm>
            <a:off x="120277" y="242950"/>
            <a:ext cx="1744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⠓⠊⠣⠀;⠠⠞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575E2D6-C42D-EE4C-8B61-6E4E57D50728}"/>
              </a:ext>
            </a:extLst>
          </p:cNvPr>
          <p:cNvSpPr/>
          <p:nvPr/>
        </p:nvSpPr>
        <p:spPr>
          <a:xfrm>
            <a:off x="174567" y="6202686"/>
            <a:ext cx="1521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⠇⠪⠀;⠠⠞</a:t>
            </a:r>
          </a:p>
        </p:txBody>
      </p:sp>
    </p:spTree>
    <p:extLst>
      <p:ext uri="{BB962C8B-B14F-4D97-AF65-F5344CB8AC3E}">
        <p14:creationId xmlns:p14="http://schemas.microsoft.com/office/powerpoint/2010/main" val="1435933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F91E0DA-5523-094D-AA6A-34B9C0FA83E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DE1507D-3FC3-C84C-A271-AF7CE5F0B984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AFB6F5-1A98-DD41-936E-52CCE6D65023}"/>
              </a:ext>
            </a:extLst>
          </p:cNvPr>
          <p:cNvSpPr/>
          <p:nvPr/>
        </p:nvSpPr>
        <p:spPr>
          <a:xfrm>
            <a:off x="977575" y="1148818"/>
            <a:ext cx="485467" cy="2264735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57B4422-C45A-0D49-BD1A-0A7DAD2B857A}"/>
              </a:ext>
            </a:extLst>
          </p:cNvPr>
          <p:cNvSpPr/>
          <p:nvPr/>
        </p:nvSpPr>
        <p:spPr>
          <a:xfrm>
            <a:off x="1906520" y="1779683"/>
            <a:ext cx="485467" cy="2264735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5AFACA5-B3F0-EE43-AB51-B79E54E2191D}"/>
              </a:ext>
            </a:extLst>
          </p:cNvPr>
          <p:cNvSpPr/>
          <p:nvPr/>
        </p:nvSpPr>
        <p:spPr>
          <a:xfrm>
            <a:off x="2810415" y="2385739"/>
            <a:ext cx="485467" cy="2264735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33B4676-768E-C34A-8906-18070046233F}"/>
              </a:ext>
            </a:extLst>
          </p:cNvPr>
          <p:cNvSpPr/>
          <p:nvPr/>
        </p:nvSpPr>
        <p:spPr>
          <a:xfrm>
            <a:off x="3725694" y="3172548"/>
            <a:ext cx="485467" cy="2264735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B46606E-5B2F-4B41-AFAA-0182D1A7808E}"/>
              </a:ext>
            </a:extLst>
          </p:cNvPr>
          <p:cNvSpPr/>
          <p:nvPr/>
        </p:nvSpPr>
        <p:spPr>
          <a:xfrm>
            <a:off x="4532264" y="4489477"/>
            <a:ext cx="485467" cy="1593512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42BC6B5-3157-5A47-A930-D2FE325751F7}"/>
              </a:ext>
            </a:extLst>
          </p:cNvPr>
          <p:cNvSpPr/>
          <p:nvPr/>
        </p:nvSpPr>
        <p:spPr>
          <a:xfrm>
            <a:off x="6174975" y="4482388"/>
            <a:ext cx="485467" cy="1593512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91B2719-5DCB-A243-8B8A-370BBF7C0399}"/>
              </a:ext>
            </a:extLst>
          </p:cNvPr>
          <p:cNvSpPr/>
          <p:nvPr/>
        </p:nvSpPr>
        <p:spPr>
          <a:xfrm>
            <a:off x="8141748" y="1551603"/>
            <a:ext cx="485467" cy="3774557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C5DF080-D006-6A4F-8DF6-06218155ABCA}"/>
              </a:ext>
            </a:extLst>
          </p:cNvPr>
          <p:cNvSpPr/>
          <p:nvPr/>
        </p:nvSpPr>
        <p:spPr>
          <a:xfrm>
            <a:off x="5359062" y="4485934"/>
            <a:ext cx="485467" cy="1593512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8B4C67B-682B-0D42-8F64-12538182B57B}"/>
              </a:ext>
            </a:extLst>
          </p:cNvPr>
          <p:cNvCxnSpPr>
            <a:cxnSpLocks/>
          </p:cNvCxnSpPr>
          <p:nvPr/>
        </p:nvCxnSpPr>
        <p:spPr>
          <a:xfrm flipV="1">
            <a:off x="616690" y="634701"/>
            <a:ext cx="0" cy="5532184"/>
          </a:xfrm>
          <a:prstGeom prst="straightConnector1">
            <a:avLst/>
          </a:prstGeom>
          <a:ln w="1905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ight Arrow 38">
            <a:extLst>
              <a:ext uri="{FF2B5EF4-FFF2-40B4-BE49-F238E27FC236}">
                <a16:creationId xmlns:a16="http://schemas.microsoft.com/office/drawing/2014/main" id="{692373B2-9EA2-7248-B855-C12FCD8391D1}"/>
              </a:ext>
            </a:extLst>
          </p:cNvPr>
          <p:cNvSpPr/>
          <p:nvPr/>
        </p:nvSpPr>
        <p:spPr>
          <a:xfrm rot="13377261" flipH="1">
            <a:off x="1517897" y="2153086"/>
            <a:ext cx="370065" cy="193285"/>
          </a:xfrm>
          <a:prstGeom prst="rightArrow">
            <a:avLst>
              <a:gd name="adj1" fmla="val 37881"/>
              <a:gd name="adj2" fmla="val 8911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>
            <a:extLst>
              <a:ext uri="{FF2B5EF4-FFF2-40B4-BE49-F238E27FC236}">
                <a16:creationId xmlns:a16="http://schemas.microsoft.com/office/drawing/2014/main" id="{6B473A7E-2A83-C746-83D8-F17760F4DD9E}"/>
              </a:ext>
            </a:extLst>
          </p:cNvPr>
          <p:cNvSpPr/>
          <p:nvPr/>
        </p:nvSpPr>
        <p:spPr>
          <a:xfrm rot="13377261" flipH="1">
            <a:off x="2423343" y="2940190"/>
            <a:ext cx="370065" cy="193285"/>
          </a:xfrm>
          <a:prstGeom prst="rightArrow">
            <a:avLst>
              <a:gd name="adj1" fmla="val 37881"/>
              <a:gd name="adj2" fmla="val 8911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>
            <a:extLst>
              <a:ext uri="{FF2B5EF4-FFF2-40B4-BE49-F238E27FC236}">
                <a16:creationId xmlns:a16="http://schemas.microsoft.com/office/drawing/2014/main" id="{A6475A8A-BC51-7C49-9A96-6C246FE8ABB7}"/>
              </a:ext>
            </a:extLst>
          </p:cNvPr>
          <p:cNvSpPr/>
          <p:nvPr/>
        </p:nvSpPr>
        <p:spPr>
          <a:xfrm rot="13377261" flipH="1">
            <a:off x="3348503" y="3833078"/>
            <a:ext cx="370065" cy="193285"/>
          </a:xfrm>
          <a:prstGeom prst="rightArrow">
            <a:avLst>
              <a:gd name="adj1" fmla="val 37881"/>
              <a:gd name="adj2" fmla="val 8911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Arrow 67">
            <a:extLst>
              <a:ext uri="{FF2B5EF4-FFF2-40B4-BE49-F238E27FC236}">
                <a16:creationId xmlns:a16="http://schemas.microsoft.com/office/drawing/2014/main" id="{1CDC1496-DE2A-ED49-9F08-980389607D8B}"/>
              </a:ext>
            </a:extLst>
          </p:cNvPr>
          <p:cNvSpPr/>
          <p:nvPr/>
        </p:nvSpPr>
        <p:spPr>
          <a:xfrm rot="16200000" flipH="1">
            <a:off x="6104494" y="3318268"/>
            <a:ext cx="3773116" cy="197399"/>
          </a:xfrm>
          <a:prstGeom prst="rightArrow">
            <a:avLst>
              <a:gd name="adj1" fmla="val 37881"/>
              <a:gd name="adj2" fmla="val 8911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504</TotalTime>
  <Words>54</Words>
  <Application>Microsoft Macintosh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39</cp:revision>
  <cp:lastPrinted>2020-01-17T19:33:52Z</cp:lastPrinted>
  <dcterms:created xsi:type="dcterms:W3CDTF">2019-12-06T02:24:42Z</dcterms:created>
  <dcterms:modified xsi:type="dcterms:W3CDTF">2021-07-13T14:56:58Z</dcterms:modified>
</cp:coreProperties>
</file>