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9" r:id="rId2"/>
    <p:sldId id="258" r:id="rId3"/>
    <p:sldId id="260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5E47333-6D02-4A27-F269-433B458E6E3F}" v="23" dt="2021-02-11T20:15:33.517"/>
    <p1510:client id="{C86A7784-4206-9AC2-02CA-261028395FB3}" v="4" dt="2021-02-15T19:42:20.954"/>
    <p1510:client id="{E412E5D1-0B99-C118-F473-621A1170AE73}" v="11" dt="2021-02-24T21:28:44.24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48"/>
  </p:normalViewPr>
  <p:slideViewPr>
    <p:cSldViewPr snapToGrid="0">
      <p:cViewPr varScale="1">
        <p:scale>
          <a:sx n="112" d="100"/>
          <a:sy n="112" d="100"/>
        </p:scale>
        <p:origin x="1432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397430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F801-3BB8-A247-923B-F07F1B58D38A}" type="datetimeFigureOut">
              <a:rPr lang="en-US" smtClean="0"/>
              <a:t>7/19/21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2762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6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6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F801-3BB8-A247-923B-F07F1B58D38A}" type="datetimeFigureOut">
              <a:rPr lang="en-US" smtClean="0"/>
              <a:t>7/19/21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671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F801-3BB8-A247-923B-F07F1B58D38A}" type="datetimeFigureOut">
              <a:rPr lang="en-US" smtClean="0"/>
              <a:t>7/19/21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084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5176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5"/>
            <a:ext cx="7886700" cy="1500187"/>
          </a:xfrm>
        </p:spPr>
        <p:txBody>
          <a:bodyPr/>
          <a:lstStyle>
            <a:lvl1pPr marL="0" indent="0">
              <a:buNone/>
              <a:defRPr sz="2070">
                <a:solidFill>
                  <a:schemeClr val="tx1"/>
                </a:solidFill>
              </a:defRPr>
            </a:lvl1pPr>
            <a:lvl2pPr marL="394432" indent="0">
              <a:buNone/>
              <a:defRPr sz="1725">
                <a:solidFill>
                  <a:schemeClr val="tx1">
                    <a:tint val="75000"/>
                  </a:schemeClr>
                </a:solidFill>
              </a:defRPr>
            </a:lvl2pPr>
            <a:lvl3pPr marL="788864" indent="0">
              <a:buNone/>
              <a:defRPr sz="1553">
                <a:solidFill>
                  <a:schemeClr val="tx1">
                    <a:tint val="75000"/>
                  </a:schemeClr>
                </a:solidFill>
              </a:defRPr>
            </a:lvl3pPr>
            <a:lvl4pPr marL="1183297" indent="0">
              <a:buNone/>
              <a:defRPr sz="1381">
                <a:solidFill>
                  <a:schemeClr val="tx1">
                    <a:tint val="75000"/>
                  </a:schemeClr>
                </a:solidFill>
              </a:defRPr>
            </a:lvl4pPr>
            <a:lvl5pPr marL="1577729" indent="0">
              <a:buNone/>
              <a:defRPr sz="1381">
                <a:solidFill>
                  <a:schemeClr val="tx1">
                    <a:tint val="75000"/>
                  </a:schemeClr>
                </a:solidFill>
              </a:defRPr>
            </a:lvl5pPr>
            <a:lvl6pPr marL="1972162" indent="0">
              <a:buNone/>
              <a:defRPr sz="1381">
                <a:solidFill>
                  <a:schemeClr val="tx1">
                    <a:tint val="75000"/>
                  </a:schemeClr>
                </a:solidFill>
              </a:defRPr>
            </a:lvl6pPr>
            <a:lvl7pPr marL="2366594" indent="0">
              <a:buNone/>
              <a:defRPr sz="1381">
                <a:solidFill>
                  <a:schemeClr val="tx1">
                    <a:tint val="75000"/>
                  </a:schemeClr>
                </a:solidFill>
              </a:defRPr>
            </a:lvl7pPr>
            <a:lvl8pPr marL="2761027" indent="0">
              <a:buNone/>
              <a:defRPr sz="1381">
                <a:solidFill>
                  <a:schemeClr val="tx1">
                    <a:tint val="75000"/>
                  </a:schemeClr>
                </a:solidFill>
              </a:defRPr>
            </a:lvl8pPr>
            <a:lvl9pPr marL="3155459" indent="0">
              <a:buNone/>
              <a:defRPr sz="138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F801-3BB8-A247-923B-F07F1B58D38A}" type="datetimeFigureOut">
              <a:rPr lang="en-US" smtClean="0"/>
              <a:t>7/19/21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0195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F801-3BB8-A247-923B-F07F1B58D38A}" type="datetimeFigureOut">
              <a:rPr lang="en-US" smtClean="0"/>
              <a:t>7/19/21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076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7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070" b="1"/>
            </a:lvl1pPr>
            <a:lvl2pPr marL="394432" indent="0">
              <a:buNone/>
              <a:defRPr sz="1725" b="1"/>
            </a:lvl2pPr>
            <a:lvl3pPr marL="788864" indent="0">
              <a:buNone/>
              <a:defRPr sz="1553" b="1"/>
            </a:lvl3pPr>
            <a:lvl4pPr marL="1183297" indent="0">
              <a:buNone/>
              <a:defRPr sz="1381" b="1"/>
            </a:lvl4pPr>
            <a:lvl5pPr marL="1577729" indent="0">
              <a:buNone/>
              <a:defRPr sz="1381" b="1"/>
            </a:lvl5pPr>
            <a:lvl6pPr marL="1972162" indent="0">
              <a:buNone/>
              <a:defRPr sz="1381" b="1"/>
            </a:lvl6pPr>
            <a:lvl7pPr marL="2366594" indent="0">
              <a:buNone/>
              <a:defRPr sz="1381" b="1"/>
            </a:lvl7pPr>
            <a:lvl8pPr marL="2761027" indent="0">
              <a:buNone/>
              <a:defRPr sz="1381" b="1"/>
            </a:lvl8pPr>
            <a:lvl9pPr marL="3155459" indent="0">
              <a:buNone/>
              <a:defRPr sz="1381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2070" b="1"/>
            </a:lvl1pPr>
            <a:lvl2pPr marL="394432" indent="0">
              <a:buNone/>
              <a:defRPr sz="1725" b="1"/>
            </a:lvl2pPr>
            <a:lvl3pPr marL="788864" indent="0">
              <a:buNone/>
              <a:defRPr sz="1553" b="1"/>
            </a:lvl3pPr>
            <a:lvl4pPr marL="1183297" indent="0">
              <a:buNone/>
              <a:defRPr sz="1381" b="1"/>
            </a:lvl4pPr>
            <a:lvl5pPr marL="1577729" indent="0">
              <a:buNone/>
              <a:defRPr sz="1381" b="1"/>
            </a:lvl5pPr>
            <a:lvl6pPr marL="1972162" indent="0">
              <a:buNone/>
              <a:defRPr sz="1381" b="1"/>
            </a:lvl6pPr>
            <a:lvl7pPr marL="2366594" indent="0">
              <a:buNone/>
              <a:defRPr sz="1381" b="1"/>
            </a:lvl7pPr>
            <a:lvl8pPr marL="2761027" indent="0">
              <a:buNone/>
              <a:defRPr sz="1381" b="1"/>
            </a:lvl8pPr>
            <a:lvl9pPr marL="3155459" indent="0">
              <a:buNone/>
              <a:defRPr sz="1381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F801-3BB8-A247-923B-F07F1B58D38A}" type="datetimeFigureOut">
              <a:rPr lang="en-US" smtClean="0"/>
              <a:t>7/19/21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8397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F801-3BB8-A247-923B-F07F1B58D38A}" type="datetimeFigureOut">
              <a:rPr lang="en-US" smtClean="0"/>
              <a:t>7/19/21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4787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F801-3BB8-A247-923B-F07F1B58D38A}" type="datetimeFigureOut">
              <a:rPr lang="en-US" smtClean="0"/>
              <a:t>7/19/21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1467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2" y="457200"/>
            <a:ext cx="2949178" cy="1600200"/>
          </a:xfrm>
        </p:spPr>
        <p:txBody>
          <a:bodyPr anchor="b"/>
          <a:lstStyle>
            <a:lvl1pPr>
              <a:defRPr sz="276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7"/>
            <a:ext cx="4629150" cy="4873625"/>
          </a:xfrm>
        </p:spPr>
        <p:txBody>
          <a:bodyPr/>
          <a:lstStyle>
            <a:lvl1pPr>
              <a:defRPr sz="2760"/>
            </a:lvl1pPr>
            <a:lvl2pPr>
              <a:defRPr sz="2416"/>
            </a:lvl2pPr>
            <a:lvl3pPr>
              <a:defRPr sz="2070"/>
            </a:lvl3pPr>
            <a:lvl4pPr>
              <a:defRPr sz="1725"/>
            </a:lvl4pPr>
            <a:lvl5pPr>
              <a:defRPr sz="1725"/>
            </a:lvl5pPr>
            <a:lvl6pPr>
              <a:defRPr sz="1725"/>
            </a:lvl6pPr>
            <a:lvl7pPr>
              <a:defRPr sz="1725"/>
            </a:lvl7pPr>
            <a:lvl8pPr>
              <a:defRPr sz="1725"/>
            </a:lvl8pPr>
            <a:lvl9pPr>
              <a:defRPr sz="172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2" y="2057400"/>
            <a:ext cx="2949178" cy="3811588"/>
          </a:xfrm>
        </p:spPr>
        <p:txBody>
          <a:bodyPr/>
          <a:lstStyle>
            <a:lvl1pPr marL="0" indent="0">
              <a:buNone/>
              <a:defRPr sz="1381"/>
            </a:lvl1pPr>
            <a:lvl2pPr marL="394432" indent="0">
              <a:buNone/>
              <a:defRPr sz="1208"/>
            </a:lvl2pPr>
            <a:lvl3pPr marL="788864" indent="0">
              <a:buNone/>
              <a:defRPr sz="1035"/>
            </a:lvl3pPr>
            <a:lvl4pPr marL="1183297" indent="0">
              <a:buNone/>
              <a:defRPr sz="863"/>
            </a:lvl4pPr>
            <a:lvl5pPr marL="1577729" indent="0">
              <a:buNone/>
              <a:defRPr sz="863"/>
            </a:lvl5pPr>
            <a:lvl6pPr marL="1972162" indent="0">
              <a:buNone/>
              <a:defRPr sz="863"/>
            </a:lvl6pPr>
            <a:lvl7pPr marL="2366594" indent="0">
              <a:buNone/>
              <a:defRPr sz="863"/>
            </a:lvl7pPr>
            <a:lvl8pPr marL="2761027" indent="0">
              <a:buNone/>
              <a:defRPr sz="863"/>
            </a:lvl8pPr>
            <a:lvl9pPr marL="3155459" indent="0">
              <a:buNone/>
              <a:defRPr sz="86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F801-3BB8-A247-923B-F07F1B58D38A}" type="datetimeFigureOut">
              <a:rPr lang="en-US" smtClean="0"/>
              <a:t>7/19/21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5335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2" y="457200"/>
            <a:ext cx="2949178" cy="1600200"/>
          </a:xfrm>
        </p:spPr>
        <p:txBody>
          <a:bodyPr anchor="b"/>
          <a:lstStyle>
            <a:lvl1pPr>
              <a:defRPr sz="276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7"/>
            <a:ext cx="4629150" cy="4873625"/>
          </a:xfrm>
        </p:spPr>
        <p:txBody>
          <a:bodyPr anchor="t"/>
          <a:lstStyle>
            <a:lvl1pPr marL="0" indent="0">
              <a:buNone/>
              <a:defRPr sz="2760"/>
            </a:lvl1pPr>
            <a:lvl2pPr marL="394432" indent="0">
              <a:buNone/>
              <a:defRPr sz="2416"/>
            </a:lvl2pPr>
            <a:lvl3pPr marL="788864" indent="0">
              <a:buNone/>
              <a:defRPr sz="2070"/>
            </a:lvl3pPr>
            <a:lvl4pPr marL="1183297" indent="0">
              <a:buNone/>
              <a:defRPr sz="1725"/>
            </a:lvl4pPr>
            <a:lvl5pPr marL="1577729" indent="0">
              <a:buNone/>
              <a:defRPr sz="1725"/>
            </a:lvl5pPr>
            <a:lvl6pPr marL="1972162" indent="0">
              <a:buNone/>
              <a:defRPr sz="1725"/>
            </a:lvl6pPr>
            <a:lvl7pPr marL="2366594" indent="0">
              <a:buNone/>
              <a:defRPr sz="1725"/>
            </a:lvl7pPr>
            <a:lvl8pPr marL="2761027" indent="0">
              <a:buNone/>
              <a:defRPr sz="1725"/>
            </a:lvl8pPr>
            <a:lvl9pPr marL="3155459" indent="0">
              <a:buNone/>
              <a:defRPr sz="1725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2" y="2057400"/>
            <a:ext cx="2949178" cy="3811588"/>
          </a:xfrm>
        </p:spPr>
        <p:txBody>
          <a:bodyPr/>
          <a:lstStyle>
            <a:lvl1pPr marL="0" indent="0">
              <a:buNone/>
              <a:defRPr sz="1381"/>
            </a:lvl1pPr>
            <a:lvl2pPr marL="394432" indent="0">
              <a:buNone/>
              <a:defRPr sz="1208"/>
            </a:lvl2pPr>
            <a:lvl3pPr marL="788864" indent="0">
              <a:buNone/>
              <a:defRPr sz="1035"/>
            </a:lvl3pPr>
            <a:lvl4pPr marL="1183297" indent="0">
              <a:buNone/>
              <a:defRPr sz="863"/>
            </a:lvl4pPr>
            <a:lvl5pPr marL="1577729" indent="0">
              <a:buNone/>
              <a:defRPr sz="863"/>
            </a:lvl5pPr>
            <a:lvl6pPr marL="1972162" indent="0">
              <a:buNone/>
              <a:defRPr sz="863"/>
            </a:lvl6pPr>
            <a:lvl7pPr marL="2366594" indent="0">
              <a:buNone/>
              <a:defRPr sz="863"/>
            </a:lvl7pPr>
            <a:lvl8pPr marL="2761027" indent="0">
              <a:buNone/>
              <a:defRPr sz="863"/>
            </a:lvl8pPr>
            <a:lvl9pPr marL="3155459" indent="0">
              <a:buNone/>
              <a:defRPr sz="86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F801-3BB8-A247-923B-F07F1B58D38A}" type="datetimeFigureOut">
              <a:rPr lang="en-US" smtClean="0"/>
              <a:t>7/19/21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1922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2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3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96F801-3BB8-A247-923B-F07F1B58D38A}" type="datetimeFigureOut">
              <a:rPr lang="en-US" smtClean="0"/>
              <a:t>7/19/21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2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3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2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3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8083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88864" rtl="0" eaLnBrk="1" latinLnBrk="0" hangingPunct="1">
        <a:lnSpc>
          <a:spcPct val="90000"/>
        </a:lnSpc>
        <a:spcBef>
          <a:spcPct val="0"/>
        </a:spcBef>
        <a:buNone/>
        <a:defRPr sz="379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7216" indent="-197216" algn="l" defTabSz="788864" rtl="0" eaLnBrk="1" latinLnBrk="0" hangingPunct="1">
        <a:lnSpc>
          <a:spcPct val="90000"/>
        </a:lnSpc>
        <a:spcBef>
          <a:spcPts val="863"/>
        </a:spcBef>
        <a:buFont typeface="Arial" panose="020B0604020202020204" pitchFamily="34" charset="0"/>
        <a:buChar char="•"/>
        <a:defRPr sz="2416" kern="1200">
          <a:solidFill>
            <a:schemeClr val="tx1"/>
          </a:solidFill>
          <a:latin typeface="+mn-lt"/>
          <a:ea typeface="+mn-ea"/>
          <a:cs typeface="+mn-cs"/>
        </a:defRPr>
      </a:lvl1pPr>
      <a:lvl2pPr marL="591649" indent="-197216" algn="l" defTabSz="788864" rtl="0" eaLnBrk="1" latinLnBrk="0" hangingPunct="1">
        <a:lnSpc>
          <a:spcPct val="90000"/>
        </a:lnSpc>
        <a:spcBef>
          <a:spcPts val="431"/>
        </a:spcBef>
        <a:buFont typeface="Arial" panose="020B0604020202020204" pitchFamily="34" charset="0"/>
        <a:buChar char="•"/>
        <a:defRPr sz="2070" kern="1200">
          <a:solidFill>
            <a:schemeClr val="tx1"/>
          </a:solidFill>
          <a:latin typeface="+mn-lt"/>
          <a:ea typeface="+mn-ea"/>
          <a:cs typeface="+mn-cs"/>
        </a:defRPr>
      </a:lvl2pPr>
      <a:lvl3pPr marL="986081" indent="-197216" algn="l" defTabSz="788864" rtl="0" eaLnBrk="1" latinLnBrk="0" hangingPunct="1">
        <a:lnSpc>
          <a:spcPct val="90000"/>
        </a:lnSpc>
        <a:spcBef>
          <a:spcPts val="431"/>
        </a:spcBef>
        <a:buFont typeface="Arial" panose="020B0604020202020204" pitchFamily="34" charset="0"/>
        <a:buChar char="•"/>
        <a:defRPr sz="1725" kern="1200">
          <a:solidFill>
            <a:schemeClr val="tx1"/>
          </a:solidFill>
          <a:latin typeface="+mn-lt"/>
          <a:ea typeface="+mn-ea"/>
          <a:cs typeface="+mn-cs"/>
        </a:defRPr>
      </a:lvl3pPr>
      <a:lvl4pPr marL="1380513" indent="-197216" algn="l" defTabSz="788864" rtl="0" eaLnBrk="1" latinLnBrk="0" hangingPunct="1">
        <a:lnSpc>
          <a:spcPct val="90000"/>
        </a:lnSpc>
        <a:spcBef>
          <a:spcPts val="431"/>
        </a:spcBef>
        <a:buFont typeface="Arial" panose="020B0604020202020204" pitchFamily="34" charset="0"/>
        <a:buChar char="•"/>
        <a:defRPr sz="1553" kern="1200">
          <a:solidFill>
            <a:schemeClr val="tx1"/>
          </a:solidFill>
          <a:latin typeface="+mn-lt"/>
          <a:ea typeface="+mn-ea"/>
          <a:cs typeface="+mn-cs"/>
        </a:defRPr>
      </a:lvl4pPr>
      <a:lvl5pPr marL="1774946" indent="-197216" algn="l" defTabSz="788864" rtl="0" eaLnBrk="1" latinLnBrk="0" hangingPunct="1">
        <a:lnSpc>
          <a:spcPct val="90000"/>
        </a:lnSpc>
        <a:spcBef>
          <a:spcPts val="431"/>
        </a:spcBef>
        <a:buFont typeface="Arial" panose="020B0604020202020204" pitchFamily="34" charset="0"/>
        <a:buChar char="•"/>
        <a:defRPr sz="1553" kern="1200">
          <a:solidFill>
            <a:schemeClr val="tx1"/>
          </a:solidFill>
          <a:latin typeface="+mn-lt"/>
          <a:ea typeface="+mn-ea"/>
          <a:cs typeface="+mn-cs"/>
        </a:defRPr>
      </a:lvl5pPr>
      <a:lvl6pPr marL="2169378" indent="-197216" algn="l" defTabSz="788864" rtl="0" eaLnBrk="1" latinLnBrk="0" hangingPunct="1">
        <a:lnSpc>
          <a:spcPct val="90000"/>
        </a:lnSpc>
        <a:spcBef>
          <a:spcPts val="431"/>
        </a:spcBef>
        <a:buFont typeface="Arial" panose="020B0604020202020204" pitchFamily="34" charset="0"/>
        <a:buChar char="•"/>
        <a:defRPr sz="1553" kern="1200">
          <a:solidFill>
            <a:schemeClr val="tx1"/>
          </a:solidFill>
          <a:latin typeface="+mn-lt"/>
          <a:ea typeface="+mn-ea"/>
          <a:cs typeface="+mn-cs"/>
        </a:defRPr>
      </a:lvl6pPr>
      <a:lvl7pPr marL="2563810" indent="-197216" algn="l" defTabSz="788864" rtl="0" eaLnBrk="1" latinLnBrk="0" hangingPunct="1">
        <a:lnSpc>
          <a:spcPct val="90000"/>
        </a:lnSpc>
        <a:spcBef>
          <a:spcPts val="431"/>
        </a:spcBef>
        <a:buFont typeface="Arial" panose="020B0604020202020204" pitchFamily="34" charset="0"/>
        <a:buChar char="•"/>
        <a:defRPr sz="1553" kern="1200">
          <a:solidFill>
            <a:schemeClr val="tx1"/>
          </a:solidFill>
          <a:latin typeface="+mn-lt"/>
          <a:ea typeface="+mn-ea"/>
          <a:cs typeface="+mn-cs"/>
        </a:defRPr>
      </a:lvl7pPr>
      <a:lvl8pPr marL="2958242" indent="-197216" algn="l" defTabSz="788864" rtl="0" eaLnBrk="1" latinLnBrk="0" hangingPunct="1">
        <a:lnSpc>
          <a:spcPct val="90000"/>
        </a:lnSpc>
        <a:spcBef>
          <a:spcPts val="431"/>
        </a:spcBef>
        <a:buFont typeface="Arial" panose="020B0604020202020204" pitchFamily="34" charset="0"/>
        <a:buChar char="•"/>
        <a:defRPr sz="1553" kern="1200">
          <a:solidFill>
            <a:schemeClr val="tx1"/>
          </a:solidFill>
          <a:latin typeface="+mn-lt"/>
          <a:ea typeface="+mn-ea"/>
          <a:cs typeface="+mn-cs"/>
        </a:defRPr>
      </a:lvl8pPr>
      <a:lvl9pPr marL="3352675" indent="-197216" algn="l" defTabSz="788864" rtl="0" eaLnBrk="1" latinLnBrk="0" hangingPunct="1">
        <a:lnSpc>
          <a:spcPct val="90000"/>
        </a:lnSpc>
        <a:spcBef>
          <a:spcPts val="431"/>
        </a:spcBef>
        <a:buFont typeface="Arial" panose="020B0604020202020204" pitchFamily="34" charset="0"/>
        <a:buChar char="•"/>
        <a:defRPr sz="155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88864" rtl="0" eaLnBrk="1" latinLnBrk="0" hangingPunct="1">
        <a:defRPr sz="1553" kern="1200">
          <a:solidFill>
            <a:schemeClr val="tx1"/>
          </a:solidFill>
          <a:latin typeface="+mn-lt"/>
          <a:ea typeface="+mn-ea"/>
          <a:cs typeface="+mn-cs"/>
        </a:defRPr>
      </a:lvl1pPr>
      <a:lvl2pPr marL="394432" algn="l" defTabSz="788864" rtl="0" eaLnBrk="1" latinLnBrk="0" hangingPunct="1">
        <a:defRPr sz="1553" kern="1200">
          <a:solidFill>
            <a:schemeClr val="tx1"/>
          </a:solidFill>
          <a:latin typeface="+mn-lt"/>
          <a:ea typeface="+mn-ea"/>
          <a:cs typeface="+mn-cs"/>
        </a:defRPr>
      </a:lvl2pPr>
      <a:lvl3pPr marL="788864" algn="l" defTabSz="788864" rtl="0" eaLnBrk="1" latinLnBrk="0" hangingPunct="1">
        <a:defRPr sz="1553" kern="1200">
          <a:solidFill>
            <a:schemeClr val="tx1"/>
          </a:solidFill>
          <a:latin typeface="+mn-lt"/>
          <a:ea typeface="+mn-ea"/>
          <a:cs typeface="+mn-cs"/>
        </a:defRPr>
      </a:lvl3pPr>
      <a:lvl4pPr marL="1183297" algn="l" defTabSz="788864" rtl="0" eaLnBrk="1" latinLnBrk="0" hangingPunct="1">
        <a:defRPr sz="1553" kern="1200">
          <a:solidFill>
            <a:schemeClr val="tx1"/>
          </a:solidFill>
          <a:latin typeface="+mn-lt"/>
          <a:ea typeface="+mn-ea"/>
          <a:cs typeface="+mn-cs"/>
        </a:defRPr>
      </a:lvl4pPr>
      <a:lvl5pPr marL="1577729" algn="l" defTabSz="788864" rtl="0" eaLnBrk="1" latinLnBrk="0" hangingPunct="1">
        <a:defRPr sz="1553" kern="1200">
          <a:solidFill>
            <a:schemeClr val="tx1"/>
          </a:solidFill>
          <a:latin typeface="+mn-lt"/>
          <a:ea typeface="+mn-ea"/>
          <a:cs typeface="+mn-cs"/>
        </a:defRPr>
      </a:lvl5pPr>
      <a:lvl6pPr marL="1972162" algn="l" defTabSz="788864" rtl="0" eaLnBrk="1" latinLnBrk="0" hangingPunct="1">
        <a:defRPr sz="1553" kern="1200">
          <a:solidFill>
            <a:schemeClr val="tx1"/>
          </a:solidFill>
          <a:latin typeface="+mn-lt"/>
          <a:ea typeface="+mn-ea"/>
          <a:cs typeface="+mn-cs"/>
        </a:defRPr>
      </a:lvl6pPr>
      <a:lvl7pPr marL="2366594" algn="l" defTabSz="788864" rtl="0" eaLnBrk="1" latinLnBrk="0" hangingPunct="1">
        <a:defRPr sz="1553" kern="1200">
          <a:solidFill>
            <a:schemeClr val="tx1"/>
          </a:solidFill>
          <a:latin typeface="+mn-lt"/>
          <a:ea typeface="+mn-ea"/>
          <a:cs typeface="+mn-cs"/>
        </a:defRPr>
      </a:lvl7pPr>
      <a:lvl8pPr marL="2761027" algn="l" defTabSz="788864" rtl="0" eaLnBrk="1" latinLnBrk="0" hangingPunct="1">
        <a:defRPr sz="1553" kern="1200">
          <a:solidFill>
            <a:schemeClr val="tx1"/>
          </a:solidFill>
          <a:latin typeface="+mn-lt"/>
          <a:ea typeface="+mn-ea"/>
          <a:cs typeface="+mn-cs"/>
        </a:defRPr>
      </a:lvl8pPr>
      <a:lvl9pPr marL="3155459" algn="l" defTabSz="788864" rtl="0" eaLnBrk="1" latinLnBrk="0" hangingPunct="1">
        <a:defRPr sz="155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A close up of a flag&#10;&#10;Description automatically generated">
            <a:extLst>
              <a:ext uri="{FF2B5EF4-FFF2-40B4-BE49-F238E27FC236}">
                <a16:creationId xmlns:a16="http://schemas.microsoft.com/office/drawing/2014/main" id="{71B1437B-592B-9C40-A726-ADBD7340C3B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  <a14:imgEffect>
                      <a14:brightnessContrast contrast="38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326910" y="3518960"/>
            <a:ext cx="2701484" cy="2754248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525986B0-D8C1-3347-93EA-5D8243BEE770}"/>
              </a:ext>
            </a:extLst>
          </p:cNvPr>
          <p:cNvSpPr/>
          <p:nvPr/>
        </p:nvSpPr>
        <p:spPr>
          <a:xfrm>
            <a:off x="3269864" y="235321"/>
            <a:ext cx="28648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Silicate Mineral Structures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5F91E0DA-5523-094D-AA6A-34B9C0FA83E1}"/>
              </a:ext>
            </a:extLst>
          </p:cNvPr>
          <p:cNvCxnSpPr/>
          <p:nvPr/>
        </p:nvCxnSpPr>
        <p:spPr>
          <a:xfrm>
            <a:off x="8476077" y="49533"/>
            <a:ext cx="608575" cy="608576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8DE1507D-3FC3-C84C-A271-AF7CE5F0B984}"/>
              </a:ext>
            </a:extLst>
          </p:cNvPr>
          <p:cNvSpPr txBox="1"/>
          <p:nvPr/>
        </p:nvSpPr>
        <p:spPr>
          <a:xfrm rot="13228796" flipH="1">
            <a:off x="8604305" y="164291"/>
            <a:ext cx="3802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✄ 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43479003-CDDC-684B-94EC-6AEED44923D6}"/>
              </a:ext>
            </a:extLst>
          </p:cNvPr>
          <p:cNvGrpSpPr/>
          <p:nvPr/>
        </p:nvGrpSpPr>
        <p:grpSpPr>
          <a:xfrm flipH="1">
            <a:off x="4115962" y="946296"/>
            <a:ext cx="545763" cy="1855860"/>
            <a:chOff x="1476649" y="1500464"/>
            <a:chExt cx="793897" cy="2699636"/>
          </a:xfrm>
          <a:solidFill>
            <a:schemeClr val="tx1"/>
          </a:solidFill>
        </p:grpSpPr>
        <p:sp>
          <p:nvSpPr>
            <p:cNvPr id="6" name="Triangle 5">
              <a:extLst>
                <a:ext uri="{FF2B5EF4-FFF2-40B4-BE49-F238E27FC236}">
                  <a16:creationId xmlns:a16="http://schemas.microsoft.com/office/drawing/2014/main" id="{38501928-655D-8F4C-87D3-F026A62E1AB8}"/>
                </a:ext>
              </a:extLst>
            </p:cNvPr>
            <p:cNvSpPr/>
            <p:nvPr/>
          </p:nvSpPr>
          <p:spPr>
            <a:xfrm rot="16200000">
              <a:off x="1446027" y="1531086"/>
              <a:ext cx="444016" cy="382772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highlight>
                  <a:srgbClr val="000000"/>
                </a:highligh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7" name="Triangle 16">
              <a:extLst>
                <a:ext uri="{FF2B5EF4-FFF2-40B4-BE49-F238E27FC236}">
                  <a16:creationId xmlns:a16="http://schemas.microsoft.com/office/drawing/2014/main" id="{447BF67F-C071-CE48-BB9A-8A15710D8C6E}"/>
                </a:ext>
              </a:extLst>
            </p:cNvPr>
            <p:cNvSpPr/>
            <p:nvPr/>
          </p:nvSpPr>
          <p:spPr>
            <a:xfrm rot="5400000">
              <a:off x="1832343" y="1982210"/>
              <a:ext cx="444016" cy="382772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highlight>
                  <a:srgbClr val="000000"/>
                </a:highligh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8" name="Triangle 17">
              <a:extLst>
                <a:ext uri="{FF2B5EF4-FFF2-40B4-BE49-F238E27FC236}">
                  <a16:creationId xmlns:a16="http://schemas.microsoft.com/office/drawing/2014/main" id="{1B874B0E-3113-7348-A3FC-B96B3FAEF0D0}"/>
                </a:ext>
              </a:extLst>
            </p:cNvPr>
            <p:cNvSpPr/>
            <p:nvPr/>
          </p:nvSpPr>
          <p:spPr>
            <a:xfrm rot="16200000">
              <a:off x="1449571" y="2433334"/>
              <a:ext cx="444016" cy="382772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highlight>
                  <a:srgbClr val="000000"/>
                </a:highligh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9" name="Triangle 18">
              <a:extLst>
                <a:ext uri="{FF2B5EF4-FFF2-40B4-BE49-F238E27FC236}">
                  <a16:creationId xmlns:a16="http://schemas.microsoft.com/office/drawing/2014/main" id="{D0A4E315-32C3-764C-BCE4-B09A416665FA}"/>
                </a:ext>
              </a:extLst>
            </p:cNvPr>
            <p:cNvSpPr/>
            <p:nvPr/>
          </p:nvSpPr>
          <p:spPr>
            <a:xfrm rot="5400000">
              <a:off x="1835887" y="2884458"/>
              <a:ext cx="444016" cy="382772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highlight>
                  <a:srgbClr val="000000"/>
                </a:highligh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0" name="Triangle 19">
              <a:extLst>
                <a:ext uri="{FF2B5EF4-FFF2-40B4-BE49-F238E27FC236}">
                  <a16:creationId xmlns:a16="http://schemas.microsoft.com/office/drawing/2014/main" id="{903B2B56-8259-404F-B96C-CA302B073268}"/>
                </a:ext>
              </a:extLst>
            </p:cNvPr>
            <p:cNvSpPr/>
            <p:nvPr/>
          </p:nvSpPr>
          <p:spPr>
            <a:xfrm rot="16200000">
              <a:off x="1470836" y="3335582"/>
              <a:ext cx="444016" cy="382772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highlight>
                  <a:srgbClr val="000000"/>
                </a:highligh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4" name="Triangle 23">
              <a:extLst>
                <a:ext uri="{FF2B5EF4-FFF2-40B4-BE49-F238E27FC236}">
                  <a16:creationId xmlns:a16="http://schemas.microsoft.com/office/drawing/2014/main" id="{F14097D6-0FC7-AF4A-847E-2785D118AD49}"/>
                </a:ext>
              </a:extLst>
            </p:cNvPr>
            <p:cNvSpPr/>
            <p:nvPr/>
          </p:nvSpPr>
          <p:spPr>
            <a:xfrm rot="5400000">
              <a:off x="1857152" y="3786706"/>
              <a:ext cx="444016" cy="382772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highlight>
                  <a:srgbClr val="000000"/>
                </a:highligh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DDAE64DC-BC68-E741-A783-4B444D8C3795}"/>
              </a:ext>
            </a:extLst>
          </p:cNvPr>
          <p:cNvGrpSpPr/>
          <p:nvPr/>
        </p:nvGrpSpPr>
        <p:grpSpPr>
          <a:xfrm flipH="1">
            <a:off x="6642963" y="937465"/>
            <a:ext cx="1067162" cy="1857600"/>
            <a:chOff x="3043179" y="1458947"/>
            <a:chExt cx="1552353" cy="2702167"/>
          </a:xfrm>
          <a:solidFill>
            <a:schemeClr val="tx1"/>
          </a:solidFill>
        </p:grpSpPr>
        <p:sp>
          <p:nvSpPr>
            <p:cNvPr id="28" name="Triangle 27">
              <a:extLst>
                <a:ext uri="{FF2B5EF4-FFF2-40B4-BE49-F238E27FC236}">
                  <a16:creationId xmlns:a16="http://schemas.microsoft.com/office/drawing/2014/main" id="{F84A1EC6-E0C8-6941-9E65-BAF5EC089371}"/>
                </a:ext>
              </a:extLst>
            </p:cNvPr>
            <p:cNvSpPr/>
            <p:nvPr/>
          </p:nvSpPr>
          <p:spPr>
            <a:xfrm rot="16200000">
              <a:off x="3012557" y="1492100"/>
              <a:ext cx="444016" cy="382772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highlight>
                  <a:srgbClr val="000000"/>
                </a:highligh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9" name="Triangle 28">
              <a:extLst>
                <a:ext uri="{FF2B5EF4-FFF2-40B4-BE49-F238E27FC236}">
                  <a16:creationId xmlns:a16="http://schemas.microsoft.com/office/drawing/2014/main" id="{6AF08867-1646-264D-90EB-D459CC351198}"/>
                </a:ext>
              </a:extLst>
            </p:cNvPr>
            <p:cNvSpPr/>
            <p:nvPr/>
          </p:nvSpPr>
          <p:spPr>
            <a:xfrm rot="5400000">
              <a:off x="3398873" y="1943224"/>
              <a:ext cx="444016" cy="382772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highlight>
                  <a:srgbClr val="000000"/>
                </a:highligh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0" name="Triangle 29">
              <a:extLst>
                <a:ext uri="{FF2B5EF4-FFF2-40B4-BE49-F238E27FC236}">
                  <a16:creationId xmlns:a16="http://schemas.microsoft.com/office/drawing/2014/main" id="{A0A1C927-BA18-8C49-A395-7043D41BB31D}"/>
                </a:ext>
              </a:extLst>
            </p:cNvPr>
            <p:cNvSpPr/>
            <p:nvPr/>
          </p:nvSpPr>
          <p:spPr>
            <a:xfrm rot="16200000">
              <a:off x="3016101" y="2394348"/>
              <a:ext cx="444016" cy="382772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highlight>
                  <a:srgbClr val="000000"/>
                </a:highligh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1" name="Triangle 30">
              <a:extLst>
                <a:ext uri="{FF2B5EF4-FFF2-40B4-BE49-F238E27FC236}">
                  <a16:creationId xmlns:a16="http://schemas.microsoft.com/office/drawing/2014/main" id="{634E552D-DDCD-9947-B85F-ADD1EF400D7D}"/>
                </a:ext>
              </a:extLst>
            </p:cNvPr>
            <p:cNvSpPr/>
            <p:nvPr/>
          </p:nvSpPr>
          <p:spPr>
            <a:xfrm rot="5400000">
              <a:off x="3402417" y="2845472"/>
              <a:ext cx="444016" cy="382772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highlight>
                  <a:srgbClr val="000000"/>
                </a:highligh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2" name="Triangle 31">
              <a:extLst>
                <a:ext uri="{FF2B5EF4-FFF2-40B4-BE49-F238E27FC236}">
                  <a16:creationId xmlns:a16="http://schemas.microsoft.com/office/drawing/2014/main" id="{3FE542D8-70BF-D24A-9EF7-FAFF8F070C95}"/>
                </a:ext>
              </a:extLst>
            </p:cNvPr>
            <p:cNvSpPr/>
            <p:nvPr/>
          </p:nvSpPr>
          <p:spPr>
            <a:xfrm rot="16200000">
              <a:off x="3037366" y="3296596"/>
              <a:ext cx="444016" cy="382772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highlight>
                  <a:srgbClr val="000000"/>
                </a:highligh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3" name="Triangle 32">
              <a:extLst>
                <a:ext uri="{FF2B5EF4-FFF2-40B4-BE49-F238E27FC236}">
                  <a16:creationId xmlns:a16="http://schemas.microsoft.com/office/drawing/2014/main" id="{6ABEE234-1230-0444-B503-AE82EAEA1863}"/>
                </a:ext>
              </a:extLst>
            </p:cNvPr>
            <p:cNvSpPr/>
            <p:nvPr/>
          </p:nvSpPr>
          <p:spPr>
            <a:xfrm rot="5400000">
              <a:off x="3423682" y="3747720"/>
              <a:ext cx="444016" cy="382772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highlight>
                  <a:srgbClr val="000000"/>
                </a:highligh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7" name="Triangle 36">
              <a:extLst>
                <a:ext uri="{FF2B5EF4-FFF2-40B4-BE49-F238E27FC236}">
                  <a16:creationId xmlns:a16="http://schemas.microsoft.com/office/drawing/2014/main" id="{CA34012C-7988-B34A-B41E-73D7815F916E}"/>
                </a:ext>
              </a:extLst>
            </p:cNvPr>
            <p:cNvSpPr/>
            <p:nvPr/>
          </p:nvSpPr>
          <p:spPr>
            <a:xfrm rot="5400000">
              <a:off x="4157329" y="1489569"/>
              <a:ext cx="444016" cy="382772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highlight>
                  <a:srgbClr val="000000"/>
                </a:highligh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8" name="Triangle 37">
              <a:extLst>
                <a:ext uri="{FF2B5EF4-FFF2-40B4-BE49-F238E27FC236}">
                  <a16:creationId xmlns:a16="http://schemas.microsoft.com/office/drawing/2014/main" id="{142930E7-EFFD-2C4A-9A21-2E8CFF0D514A}"/>
                </a:ext>
              </a:extLst>
            </p:cNvPr>
            <p:cNvSpPr/>
            <p:nvPr/>
          </p:nvSpPr>
          <p:spPr>
            <a:xfrm rot="16200000">
              <a:off x="3774557" y="1940693"/>
              <a:ext cx="444016" cy="382772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highlight>
                  <a:srgbClr val="000000"/>
                </a:highligh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0" name="Triangle 39">
              <a:extLst>
                <a:ext uri="{FF2B5EF4-FFF2-40B4-BE49-F238E27FC236}">
                  <a16:creationId xmlns:a16="http://schemas.microsoft.com/office/drawing/2014/main" id="{E34D744E-66A8-B045-A2C2-AB48F205780E}"/>
                </a:ext>
              </a:extLst>
            </p:cNvPr>
            <p:cNvSpPr/>
            <p:nvPr/>
          </p:nvSpPr>
          <p:spPr>
            <a:xfrm rot="5400000">
              <a:off x="4160873" y="2391817"/>
              <a:ext cx="444016" cy="382772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highlight>
                  <a:srgbClr val="000000"/>
                </a:highligh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2" name="Triangle 41">
              <a:extLst>
                <a:ext uri="{FF2B5EF4-FFF2-40B4-BE49-F238E27FC236}">
                  <a16:creationId xmlns:a16="http://schemas.microsoft.com/office/drawing/2014/main" id="{62ECB8D4-B329-8947-8305-CA6193F38BE7}"/>
                </a:ext>
              </a:extLst>
            </p:cNvPr>
            <p:cNvSpPr/>
            <p:nvPr/>
          </p:nvSpPr>
          <p:spPr>
            <a:xfrm rot="16200000">
              <a:off x="3795822" y="2842941"/>
              <a:ext cx="444016" cy="382772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highlight>
                  <a:srgbClr val="000000"/>
                </a:highligh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3" name="Triangle 42">
              <a:extLst>
                <a:ext uri="{FF2B5EF4-FFF2-40B4-BE49-F238E27FC236}">
                  <a16:creationId xmlns:a16="http://schemas.microsoft.com/office/drawing/2014/main" id="{CA9BA2DB-ABFB-7E4D-AED9-7DFBF4A187A8}"/>
                </a:ext>
              </a:extLst>
            </p:cNvPr>
            <p:cNvSpPr/>
            <p:nvPr/>
          </p:nvSpPr>
          <p:spPr>
            <a:xfrm rot="5400000">
              <a:off x="4182138" y="3294065"/>
              <a:ext cx="444016" cy="382772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highlight>
                  <a:srgbClr val="000000"/>
                </a:highligh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4" name="Triangle 43">
              <a:extLst>
                <a:ext uri="{FF2B5EF4-FFF2-40B4-BE49-F238E27FC236}">
                  <a16:creationId xmlns:a16="http://schemas.microsoft.com/office/drawing/2014/main" id="{1EBAE3B5-56B3-BB43-A423-9FD898726C6F}"/>
                </a:ext>
              </a:extLst>
            </p:cNvPr>
            <p:cNvSpPr/>
            <p:nvPr/>
          </p:nvSpPr>
          <p:spPr>
            <a:xfrm rot="16200000">
              <a:off x="3799366" y="3745189"/>
              <a:ext cx="444016" cy="382772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highlight>
                  <a:srgbClr val="000000"/>
                </a:highligh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819B829B-645C-3D46-82DB-9C2CFFB9D125}"/>
              </a:ext>
            </a:extLst>
          </p:cNvPr>
          <p:cNvGrpSpPr/>
          <p:nvPr/>
        </p:nvGrpSpPr>
        <p:grpSpPr>
          <a:xfrm flipH="1">
            <a:off x="1461361" y="4177718"/>
            <a:ext cx="2645978" cy="1865604"/>
            <a:chOff x="5835998" y="1870072"/>
            <a:chExt cx="3848985" cy="2713812"/>
          </a:xfrm>
          <a:solidFill>
            <a:schemeClr val="tx1"/>
          </a:solidFill>
        </p:grpSpPr>
        <p:sp>
          <p:nvSpPr>
            <p:cNvPr id="47" name="Triangle 46">
              <a:extLst>
                <a:ext uri="{FF2B5EF4-FFF2-40B4-BE49-F238E27FC236}">
                  <a16:creationId xmlns:a16="http://schemas.microsoft.com/office/drawing/2014/main" id="{DBC25AE7-D991-3142-B1FE-02AC5204CF23}"/>
                </a:ext>
              </a:extLst>
            </p:cNvPr>
            <p:cNvSpPr/>
            <p:nvPr/>
          </p:nvSpPr>
          <p:spPr>
            <a:xfrm rot="5400000">
              <a:off x="6188148" y="1914870"/>
              <a:ext cx="444016" cy="382772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highlight>
                  <a:srgbClr val="000000"/>
                </a:highligh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8" name="Triangle 47">
              <a:extLst>
                <a:ext uri="{FF2B5EF4-FFF2-40B4-BE49-F238E27FC236}">
                  <a16:creationId xmlns:a16="http://schemas.microsoft.com/office/drawing/2014/main" id="{B86F4B02-C7F1-CB4F-8CC4-02CFEA2918F0}"/>
                </a:ext>
              </a:extLst>
            </p:cNvPr>
            <p:cNvSpPr/>
            <p:nvPr/>
          </p:nvSpPr>
          <p:spPr>
            <a:xfrm rot="16200000">
              <a:off x="5805376" y="2365994"/>
              <a:ext cx="444016" cy="382772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highlight>
                  <a:srgbClr val="000000"/>
                </a:highligh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9" name="Triangle 48">
              <a:extLst>
                <a:ext uri="{FF2B5EF4-FFF2-40B4-BE49-F238E27FC236}">
                  <a16:creationId xmlns:a16="http://schemas.microsoft.com/office/drawing/2014/main" id="{839EAB62-1D03-C64B-8535-C50E3649DB02}"/>
                </a:ext>
              </a:extLst>
            </p:cNvPr>
            <p:cNvSpPr/>
            <p:nvPr/>
          </p:nvSpPr>
          <p:spPr>
            <a:xfrm rot="5400000">
              <a:off x="6191692" y="2817118"/>
              <a:ext cx="444016" cy="382772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highlight>
                  <a:srgbClr val="000000"/>
                </a:highligh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0" name="Triangle 49">
              <a:extLst>
                <a:ext uri="{FF2B5EF4-FFF2-40B4-BE49-F238E27FC236}">
                  <a16:creationId xmlns:a16="http://schemas.microsoft.com/office/drawing/2014/main" id="{386EE2AD-6CE4-C148-9309-B491BF9EB207}"/>
                </a:ext>
              </a:extLst>
            </p:cNvPr>
            <p:cNvSpPr/>
            <p:nvPr/>
          </p:nvSpPr>
          <p:spPr>
            <a:xfrm rot="16200000">
              <a:off x="5826641" y="3268242"/>
              <a:ext cx="444016" cy="382772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highlight>
                  <a:srgbClr val="000000"/>
                </a:highligh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1" name="Triangle 50">
              <a:extLst>
                <a:ext uri="{FF2B5EF4-FFF2-40B4-BE49-F238E27FC236}">
                  <a16:creationId xmlns:a16="http://schemas.microsoft.com/office/drawing/2014/main" id="{051A7ACD-9734-B648-BA57-0F6A94E4EBE3}"/>
                </a:ext>
              </a:extLst>
            </p:cNvPr>
            <p:cNvSpPr/>
            <p:nvPr/>
          </p:nvSpPr>
          <p:spPr>
            <a:xfrm rot="5400000">
              <a:off x="6212957" y="3719366"/>
              <a:ext cx="444016" cy="382772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highlight>
                  <a:srgbClr val="000000"/>
                </a:highligh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2" name="Triangle 51">
              <a:extLst>
                <a:ext uri="{FF2B5EF4-FFF2-40B4-BE49-F238E27FC236}">
                  <a16:creationId xmlns:a16="http://schemas.microsoft.com/office/drawing/2014/main" id="{CF24ED90-59F2-E04C-8480-7F81722BB1D9}"/>
                </a:ext>
              </a:extLst>
            </p:cNvPr>
            <p:cNvSpPr/>
            <p:nvPr/>
          </p:nvSpPr>
          <p:spPr>
            <a:xfrm rot="16200000">
              <a:off x="5830185" y="4170490"/>
              <a:ext cx="444016" cy="382772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highlight>
                  <a:srgbClr val="000000"/>
                </a:highligh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6" name="Triangle 55">
              <a:extLst>
                <a:ext uri="{FF2B5EF4-FFF2-40B4-BE49-F238E27FC236}">
                  <a16:creationId xmlns:a16="http://schemas.microsoft.com/office/drawing/2014/main" id="{795E4B68-56D8-4348-851A-A97E176C3FF6}"/>
                </a:ext>
              </a:extLst>
            </p:cNvPr>
            <p:cNvSpPr/>
            <p:nvPr/>
          </p:nvSpPr>
          <p:spPr>
            <a:xfrm rot="16200000">
              <a:off x="6563832" y="1912339"/>
              <a:ext cx="444016" cy="382772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highlight>
                  <a:srgbClr val="000000"/>
                </a:highligh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7" name="Triangle 56">
              <a:extLst>
                <a:ext uri="{FF2B5EF4-FFF2-40B4-BE49-F238E27FC236}">
                  <a16:creationId xmlns:a16="http://schemas.microsoft.com/office/drawing/2014/main" id="{C80B2693-0722-AD4F-ADF6-BF2119883A52}"/>
                </a:ext>
              </a:extLst>
            </p:cNvPr>
            <p:cNvSpPr/>
            <p:nvPr/>
          </p:nvSpPr>
          <p:spPr>
            <a:xfrm rot="5400000">
              <a:off x="6950148" y="2363463"/>
              <a:ext cx="444016" cy="382772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highlight>
                  <a:srgbClr val="000000"/>
                </a:highligh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8" name="Triangle 57">
              <a:extLst>
                <a:ext uri="{FF2B5EF4-FFF2-40B4-BE49-F238E27FC236}">
                  <a16:creationId xmlns:a16="http://schemas.microsoft.com/office/drawing/2014/main" id="{24409C1E-5AE7-B447-9304-13F0C5F609C4}"/>
                </a:ext>
              </a:extLst>
            </p:cNvPr>
            <p:cNvSpPr/>
            <p:nvPr/>
          </p:nvSpPr>
          <p:spPr>
            <a:xfrm rot="16200000">
              <a:off x="6585097" y="2814587"/>
              <a:ext cx="444016" cy="382772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highlight>
                  <a:srgbClr val="000000"/>
                </a:highligh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9" name="Triangle 58">
              <a:extLst>
                <a:ext uri="{FF2B5EF4-FFF2-40B4-BE49-F238E27FC236}">
                  <a16:creationId xmlns:a16="http://schemas.microsoft.com/office/drawing/2014/main" id="{C52CE3BC-7F10-8647-AC2D-E32D61E2F178}"/>
                </a:ext>
              </a:extLst>
            </p:cNvPr>
            <p:cNvSpPr/>
            <p:nvPr/>
          </p:nvSpPr>
          <p:spPr>
            <a:xfrm rot="5400000">
              <a:off x="6971413" y="3265711"/>
              <a:ext cx="444016" cy="382772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highlight>
                  <a:srgbClr val="000000"/>
                </a:highligh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0" name="Triangle 59">
              <a:extLst>
                <a:ext uri="{FF2B5EF4-FFF2-40B4-BE49-F238E27FC236}">
                  <a16:creationId xmlns:a16="http://schemas.microsoft.com/office/drawing/2014/main" id="{B7EE3A3D-D052-3A44-A5DA-A06A329B345C}"/>
                </a:ext>
              </a:extLst>
            </p:cNvPr>
            <p:cNvSpPr/>
            <p:nvPr/>
          </p:nvSpPr>
          <p:spPr>
            <a:xfrm rot="16200000">
              <a:off x="6588641" y="3716835"/>
              <a:ext cx="444016" cy="382772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highlight>
                  <a:srgbClr val="000000"/>
                </a:highligh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1" name="Triangle 60">
              <a:extLst>
                <a:ext uri="{FF2B5EF4-FFF2-40B4-BE49-F238E27FC236}">
                  <a16:creationId xmlns:a16="http://schemas.microsoft.com/office/drawing/2014/main" id="{27AF036E-2D91-6E4C-B121-EC2529811965}"/>
                </a:ext>
              </a:extLst>
            </p:cNvPr>
            <p:cNvSpPr/>
            <p:nvPr/>
          </p:nvSpPr>
          <p:spPr>
            <a:xfrm rot="5400000">
              <a:off x="6974957" y="4167962"/>
              <a:ext cx="444016" cy="382772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highlight>
                  <a:srgbClr val="000000"/>
                </a:highligh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3" name="Triangle 62">
              <a:extLst>
                <a:ext uri="{FF2B5EF4-FFF2-40B4-BE49-F238E27FC236}">
                  <a16:creationId xmlns:a16="http://schemas.microsoft.com/office/drawing/2014/main" id="{2909754C-9375-A143-BF38-32D7FBADB6B3}"/>
                </a:ext>
              </a:extLst>
            </p:cNvPr>
            <p:cNvSpPr/>
            <p:nvPr/>
          </p:nvSpPr>
          <p:spPr>
            <a:xfrm rot="5400000">
              <a:off x="7722781" y="1907782"/>
              <a:ext cx="444016" cy="382772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highlight>
                  <a:srgbClr val="000000"/>
                </a:highligh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4" name="Triangle 63">
              <a:extLst>
                <a:ext uri="{FF2B5EF4-FFF2-40B4-BE49-F238E27FC236}">
                  <a16:creationId xmlns:a16="http://schemas.microsoft.com/office/drawing/2014/main" id="{2FBB29C6-2A30-3147-A958-B30968409F53}"/>
                </a:ext>
              </a:extLst>
            </p:cNvPr>
            <p:cNvSpPr/>
            <p:nvPr/>
          </p:nvSpPr>
          <p:spPr>
            <a:xfrm rot="16200000">
              <a:off x="7340009" y="2358906"/>
              <a:ext cx="444016" cy="382772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highlight>
                  <a:srgbClr val="000000"/>
                </a:highligh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5" name="Triangle 64">
              <a:extLst>
                <a:ext uri="{FF2B5EF4-FFF2-40B4-BE49-F238E27FC236}">
                  <a16:creationId xmlns:a16="http://schemas.microsoft.com/office/drawing/2014/main" id="{1664E230-D916-AD45-92E3-1880CE45C5C3}"/>
                </a:ext>
              </a:extLst>
            </p:cNvPr>
            <p:cNvSpPr/>
            <p:nvPr/>
          </p:nvSpPr>
          <p:spPr>
            <a:xfrm rot="5400000">
              <a:off x="7726325" y="2810030"/>
              <a:ext cx="444016" cy="382772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highlight>
                  <a:srgbClr val="000000"/>
                </a:highligh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6" name="Triangle 65">
              <a:extLst>
                <a:ext uri="{FF2B5EF4-FFF2-40B4-BE49-F238E27FC236}">
                  <a16:creationId xmlns:a16="http://schemas.microsoft.com/office/drawing/2014/main" id="{7F1FA10C-457F-9447-A126-2D2F546FDD60}"/>
                </a:ext>
              </a:extLst>
            </p:cNvPr>
            <p:cNvSpPr/>
            <p:nvPr/>
          </p:nvSpPr>
          <p:spPr>
            <a:xfrm rot="16200000">
              <a:off x="7361274" y="3261154"/>
              <a:ext cx="444016" cy="382772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highlight>
                  <a:srgbClr val="000000"/>
                </a:highligh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7" name="Triangle 66">
              <a:extLst>
                <a:ext uri="{FF2B5EF4-FFF2-40B4-BE49-F238E27FC236}">
                  <a16:creationId xmlns:a16="http://schemas.microsoft.com/office/drawing/2014/main" id="{404B1481-448F-714A-87F1-811D9D121982}"/>
                </a:ext>
              </a:extLst>
            </p:cNvPr>
            <p:cNvSpPr/>
            <p:nvPr/>
          </p:nvSpPr>
          <p:spPr>
            <a:xfrm rot="5400000">
              <a:off x="7747590" y="3712278"/>
              <a:ext cx="444016" cy="382772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highlight>
                  <a:srgbClr val="000000"/>
                </a:highligh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8" name="Triangle 67">
              <a:extLst>
                <a:ext uri="{FF2B5EF4-FFF2-40B4-BE49-F238E27FC236}">
                  <a16:creationId xmlns:a16="http://schemas.microsoft.com/office/drawing/2014/main" id="{3F025052-B40A-524F-812F-C61A49D01836}"/>
                </a:ext>
              </a:extLst>
            </p:cNvPr>
            <p:cNvSpPr/>
            <p:nvPr/>
          </p:nvSpPr>
          <p:spPr>
            <a:xfrm rot="16200000">
              <a:off x="7364818" y="4163402"/>
              <a:ext cx="444016" cy="382772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highlight>
                  <a:srgbClr val="000000"/>
                </a:highligh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2" name="Triangle 71">
              <a:extLst>
                <a:ext uri="{FF2B5EF4-FFF2-40B4-BE49-F238E27FC236}">
                  <a16:creationId xmlns:a16="http://schemas.microsoft.com/office/drawing/2014/main" id="{23180E3A-E241-1D47-8497-C3FF7DA63740}"/>
                </a:ext>
              </a:extLst>
            </p:cNvPr>
            <p:cNvSpPr/>
            <p:nvPr/>
          </p:nvSpPr>
          <p:spPr>
            <a:xfrm rot="16200000">
              <a:off x="8098465" y="1905251"/>
              <a:ext cx="444016" cy="382772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highlight>
                  <a:srgbClr val="000000"/>
                </a:highligh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3" name="Triangle 72">
              <a:extLst>
                <a:ext uri="{FF2B5EF4-FFF2-40B4-BE49-F238E27FC236}">
                  <a16:creationId xmlns:a16="http://schemas.microsoft.com/office/drawing/2014/main" id="{4CF4042D-A4B5-F14C-8BA1-F53AAD06AE77}"/>
                </a:ext>
              </a:extLst>
            </p:cNvPr>
            <p:cNvSpPr/>
            <p:nvPr/>
          </p:nvSpPr>
          <p:spPr>
            <a:xfrm rot="5400000">
              <a:off x="8484781" y="2356375"/>
              <a:ext cx="444016" cy="382772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highlight>
                  <a:srgbClr val="000000"/>
                </a:highligh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4" name="Triangle 73">
              <a:extLst>
                <a:ext uri="{FF2B5EF4-FFF2-40B4-BE49-F238E27FC236}">
                  <a16:creationId xmlns:a16="http://schemas.microsoft.com/office/drawing/2014/main" id="{C8355A01-E7C9-D847-8A46-6AB5CBAE1D7A}"/>
                </a:ext>
              </a:extLst>
            </p:cNvPr>
            <p:cNvSpPr/>
            <p:nvPr/>
          </p:nvSpPr>
          <p:spPr>
            <a:xfrm rot="16200000">
              <a:off x="8119730" y="2807499"/>
              <a:ext cx="444016" cy="382772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highlight>
                  <a:srgbClr val="000000"/>
                </a:highligh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5" name="Triangle 74">
              <a:extLst>
                <a:ext uri="{FF2B5EF4-FFF2-40B4-BE49-F238E27FC236}">
                  <a16:creationId xmlns:a16="http://schemas.microsoft.com/office/drawing/2014/main" id="{C98EF9DB-3F76-8847-9F93-0BF84B69C1A5}"/>
                </a:ext>
              </a:extLst>
            </p:cNvPr>
            <p:cNvSpPr/>
            <p:nvPr/>
          </p:nvSpPr>
          <p:spPr>
            <a:xfrm rot="5400000">
              <a:off x="8506046" y="3258623"/>
              <a:ext cx="444016" cy="382772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highlight>
                  <a:srgbClr val="000000"/>
                </a:highligh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6" name="Triangle 75">
              <a:extLst>
                <a:ext uri="{FF2B5EF4-FFF2-40B4-BE49-F238E27FC236}">
                  <a16:creationId xmlns:a16="http://schemas.microsoft.com/office/drawing/2014/main" id="{205C81B7-8339-E94E-89AA-8C2FBE0EB42F}"/>
                </a:ext>
              </a:extLst>
            </p:cNvPr>
            <p:cNvSpPr/>
            <p:nvPr/>
          </p:nvSpPr>
          <p:spPr>
            <a:xfrm rot="16200000">
              <a:off x="8123274" y="3709747"/>
              <a:ext cx="444016" cy="382772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highlight>
                  <a:srgbClr val="000000"/>
                </a:highligh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7" name="Triangle 76">
              <a:extLst>
                <a:ext uri="{FF2B5EF4-FFF2-40B4-BE49-F238E27FC236}">
                  <a16:creationId xmlns:a16="http://schemas.microsoft.com/office/drawing/2014/main" id="{7C05A645-099C-BD4C-A5AA-34CED26A4437}"/>
                </a:ext>
              </a:extLst>
            </p:cNvPr>
            <p:cNvSpPr/>
            <p:nvPr/>
          </p:nvSpPr>
          <p:spPr>
            <a:xfrm rot="5400000">
              <a:off x="8509590" y="4160874"/>
              <a:ext cx="444016" cy="382772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highlight>
                  <a:srgbClr val="000000"/>
                </a:highligh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9" name="Triangle 78">
              <a:extLst>
                <a:ext uri="{FF2B5EF4-FFF2-40B4-BE49-F238E27FC236}">
                  <a16:creationId xmlns:a16="http://schemas.microsoft.com/office/drawing/2014/main" id="{025753F8-3071-7648-806A-897BC7AAA362}"/>
                </a:ext>
              </a:extLst>
            </p:cNvPr>
            <p:cNvSpPr/>
            <p:nvPr/>
          </p:nvSpPr>
          <p:spPr>
            <a:xfrm rot="5400000">
              <a:off x="9246780" y="1900694"/>
              <a:ext cx="444016" cy="382772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highlight>
                  <a:srgbClr val="000000"/>
                </a:highligh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0" name="Triangle 79">
              <a:extLst>
                <a:ext uri="{FF2B5EF4-FFF2-40B4-BE49-F238E27FC236}">
                  <a16:creationId xmlns:a16="http://schemas.microsoft.com/office/drawing/2014/main" id="{58A0CAB2-98F1-704C-975D-7CB0E9D79066}"/>
                </a:ext>
              </a:extLst>
            </p:cNvPr>
            <p:cNvSpPr/>
            <p:nvPr/>
          </p:nvSpPr>
          <p:spPr>
            <a:xfrm rot="16200000">
              <a:off x="8864008" y="2351818"/>
              <a:ext cx="444016" cy="382772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highlight>
                  <a:srgbClr val="000000"/>
                </a:highligh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1" name="Triangle 80">
              <a:extLst>
                <a:ext uri="{FF2B5EF4-FFF2-40B4-BE49-F238E27FC236}">
                  <a16:creationId xmlns:a16="http://schemas.microsoft.com/office/drawing/2014/main" id="{55748523-AA9D-4A43-AAF3-312CD849BF81}"/>
                </a:ext>
              </a:extLst>
            </p:cNvPr>
            <p:cNvSpPr/>
            <p:nvPr/>
          </p:nvSpPr>
          <p:spPr>
            <a:xfrm rot="5400000">
              <a:off x="9250324" y="2802942"/>
              <a:ext cx="444016" cy="382772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highlight>
                  <a:srgbClr val="000000"/>
                </a:highligh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2" name="Triangle 81">
              <a:extLst>
                <a:ext uri="{FF2B5EF4-FFF2-40B4-BE49-F238E27FC236}">
                  <a16:creationId xmlns:a16="http://schemas.microsoft.com/office/drawing/2014/main" id="{F16B7B9C-8F5B-C540-A67B-884A5FFCF193}"/>
                </a:ext>
              </a:extLst>
            </p:cNvPr>
            <p:cNvSpPr/>
            <p:nvPr/>
          </p:nvSpPr>
          <p:spPr>
            <a:xfrm rot="16200000">
              <a:off x="8885273" y="3254066"/>
              <a:ext cx="444016" cy="382772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highlight>
                  <a:srgbClr val="000000"/>
                </a:highligh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3" name="Triangle 82">
              <a:extLst>
                <a:ext uri="{FF2B5EF4-FFF2-40B4-BE49-F238E27FC236}">
                  <a16:creationId xmlns:a16="http://schemas.microsoft.com/office/drawing/2014/main" id="{A0F25277-F67A-4A47-B497-74A91A742DF5}"/>
                </a:ext>
              </a:extLst>
            </p:cNvPr>
            <p:cNvSpPr/>
            <p:nvPr/>
          </p:nvSpPr>
          <p:spPr>
            <a:xfrm rot="5400000">
              <a:off x="9271589" y="3705190"/>
              <a:ext cx="444016" cy="382772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highlight>
                  <a:srgbClr val="000000"/>
                </a:highligh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4" name="Triangle 83">
              <a:extLst>
                <a:ext uri="{FF2B5EF4-FFF2-40B4-BE49-F238E27FC236}">
                  <a16:creationId xmlns:a16="http://schemas.microsoft.com/office/drawing/2014/main" id="{9ECBC5FE-0D3A-E441-9607-B42557DB2A10}"/>
                </a:ext>
              </a:extLst>
            </p:cNvPr>
            <p:cNvSpPr/>
            <p:nvPr/>
          </p:nvSpPr>
          <p:spPr>
            <a:xfrm rot="16200000">
              <a:off x="8888817" y="4156314"/>
              <a:ext cx="444016" cy="382772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highlight>
                  <a:srgbClr val="000000"/>
                </a:highligh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87" name="Triangle 86">
            <a:extLst>
              <a:ext uri="{FF2B5EF4-FFF2-40B4-BE49-F238E27FC236}">
                <a16:creationId xmlns:a16="http://schemas.microsoft.com/office/drawing/2014/main" id="{BCDAFCFB-3F0A-5A41-A7A8-3CAA644FCD45}"/>
              </a:ext>
            </a:extLst>
          </p:cNvPr>
          <p:cNvSpPr/>
          <p:nvPr/>
        </p:nvSpPr>
        <p:spPr>
          <a:xfrm rot="16200000" flipH="1">
            <a:off x="1223452" y="1068360"/>
            <a:ext cx="305238" cy="263136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highlight>
                <a:srgbClr val="00000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8" name="Triangle 87">
            <a:extLst>
              <a:ext uri="{FF2B5EF4-FFF2-40B4-BE49-F238E27FC236}">
                <a16:creationId xmlns:a16="http://schemas.microsoft.com/office/drawing/2014/main" id="{8F8EAD2D-FFCA-6E43-9C43-22899B52869D}"/>
              </a:ext>
            </a:extLst>
          </p:cNvPr>
          <p:cNvSpPr/>
          <p:nvPr/>
        </p:nvSpPr>
        <p:spPr>
          <a:xfrm rot="16200000" flipH="1">
            <a:off x="1221016" y="1688609"/>
            <a:ext cx="305238" cy="263136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highlight>
                <a:srgbClr val="00000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9" name="Triangle 88">
            <a:extLst>
              <a:ext uri="{FF2B5EF4-FFF2-40B4-BE49-F238E27FC236}">
                <a16:creationId xmlns:a16="http://schemas.microsoft.com/office/drawing/2014/main" id="{956E3B0E-D2EF-C943-992C-88C99F1A0527}"/>
              </a:ext>
            </a:extLst>
          </p:cNvPr>
          <p:cNvSpPr/>
          <p:nvPr/>
        </p:nvSpPr>
        <p:spPr>
          <a:xfrm rot="16200000" flipH="1">
            <a:off x="1206397" y="2308858"/>
            <a:ext cx="305238" cy="263136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highlight>
                <a:srgbClr val="00000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031DCB9-1DA1-D54C-A27F-F56859CBC02F}"/>
              </a:ext>
            </a:extLst>
          </p:cNvPr>
          <p:cNvGrpSpPr/>
          <p:nvPr/>
        </p:nvGrpSpPr>
        <p:grpSpPr>
          <a:xfrm rot="10800000">
            <a:off x="1780341" y="1323756"/>
            <a:ext cx="280191" cy="1545737"/>
            <a:chOff x="2224471" y="2858410"/>
            <a:chExt cx="280191" cy="1545737"/>
          </a:xfrm>
          <a:solidFill>
            <a:schemeClr val="tx1"/>
          </a:solidFill>
        </p:grpSpPr>
        <p:sp>
          <p:nvSpPr>
            <p:cNvPr id="92" name="Triangle 91">
              <a:extLst>
                <a:ext uri="{FF2B5EF4-FFF2-40B4-BE49-F238E27FC236}">
                  <a16:creationId xmlns:a16="http://schemas.microsoft.com/office/drawing/2014/main" id="{634FBD4A-9DE9-554E-93D9-4C150B4C9259}"/>
                </a:ext>
              </a:extLst>
            </p:cNvPr>
            <p:cNvSpPr/>
            <p:nvPr/>
          </p:nvSpPr>
          <p:spPr>
            <a:xfrm rot="16200000" flipH="1">
              <a:off x="2220475" y="2879461"/>
              <a:ext cx="305238" cy="263136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highlight>
                  <a:srgbClr val="000000"/>
                </a:highligh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3" name="Triangle 92">
              <a:extLst>
                <a:ext uri="{FF2B5EF4-FFF2-40B4-BE49-F238E27FC236}">
                  <a16:creationId xmlns:a16="http://schemas.microsoft.com/office/drawing/2014/main" id="{53ECB7D3-5F1D-0E46-BECA-3BEABA60C612}"/>
                </a:ext>
              </a:extLst>
            </p:cNvPr>
            <p:cNvSpPr/>
            <p:nvPr/>
          </p:nvSpPr>
          <p:spPr>
            <a:xfrm rot="16200000" flipH="1">
              <a:off x="2205856" y="3499710"/>
              <a:ext cx="305238" cy="263136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highlight>
                  <a:srgbClr val="000000"/>
                </a:highligh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4" name="Triangle 93">
              <a:extLst>
                <a:ext uri="{FF2B5EF4-FFF2-40B4-BE49-F238E27FC236}">
                  <a16:creationId xmlns:a16="http://schemas.microsoft.com/office/drawing/2014/main" id="{CE7C8C3F-3F43-C644-B609-F262785D0E8C}"/>
                </a:ext>
              </a:extLst>
            </p:cNvPr>
            <p:cNvSpPr/>
            <p:nvPr/>
          </p:nvSpPr>
          <p:spPr>
            <a:xfrm rot="16200000" flipH="1">
              <a:off x="2203420" y="4119960"/>
              <a:ext cx="305238" cy="263136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highlight>
                  <a:srgbClr val="000000"/>
                </a:highligh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96" name="TextBox 95">
            <a:extLst>
              <a:ext uri="{FF2B5EF4-FFF2-40B4-BE49-F238E27FC236}">
                <a16:creationId xmlns:a16="http://schemas.microsoft.com/office/drawing/2014/main" id="{0FEB1198-7963-824A-A987-3EFFF8536EF5}"/>
              </a:ext>
            </a:extLst>
          </p:cNvPr>
          <p:cNvSpPr txBox="1"/>
          <p:nvPr/>
        </p:nvSpPr>
        <p:spPr>
          <a:xfrm>
            <a:off x="818706" y="3024961"/>
            <a:ext cx="22966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>
                <a:latin typeface="Arial" panose="020B0604020202020204" pitchFamily="34" charset="0"/>
                <a:cs typeface="Arial" panose="020B0604020202020204" pitchFamily="34" charset="0"/>
              </a:rPr>
              <a:t>isolated tetrahedra</a:t>
            </a:r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C9AE7787-61F6-0447-8935-CCBB82DED7CA}"/>
              </a:ext>
            </a:extLst>
          </p:cNvPr>
          <p:cNvSpPr txBox="1"/>
          <p:nvPr/>
        </p:nvSpPr>
        <p:spPr>
          <a:xfrm>
            <a:off x="3948225" y="3024961"/>
            <a:ext cx="11304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>
                <a:latin typeface="Arial" panose="020B0604020202020204" pitchFamily="34" charset="0"/>
                <a:cs typeface="Arial" panose="020B0604020202020204" pitchFamily="34" charset="0"/>
              </a:rPr>
              <a:t>single chain</a:t>
            </a:r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C376D52F-1B1A-5C47-86DD-407F95C1C562}"/>
              </a:ext>
            </a:extLst>
          </p:cNvPr>
          <p:cNvSpPr txBox="1"/>
          <p:nvPr/>
        </p:nvSpPr>
        <p:spPr>
          <a:xfrm>
            <a:off x="6567376" y="3024961"/>
            <a:ext cx="119936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>
                <a:latin typeface="Arial" panose="020B0604020202020204" pitchFamily="34" charset="0"/>
                <a:cs typeface="Arial" panose="020B0604020202020204" pitchFamily="34" charset="0"/>
              </a:rPr>
              <a:t>double chain</a:t>
            </a:r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BA4EF2EE-7FAC-C84B-BB6F-3C1328764BA2}"/>
              </a:ext>
            </a:extLst>
          </p:cNvPr>
          <p:cNvSpPr txBox="1"/>
          <p:nvPr/>
        </p:nvSpPr>
        <p:spPr>
          <a:xfrm>
            <a:off x="2427771" y="6175744"/>
            <a:ext cx="62228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>
                <a:latin typeface="Arial" panose="020B0604020202020204" pitchFamily="34" charset="0"/>
                <a:cs typeface="Arial" panose="020B0604020202020204" pitchFamily="34" charset="0"/>
              </a:rPr>
              <a:t>sheet</a:t>
            </a: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D95910F7-3918-2448-971D-A6C437808292}"/>
              </a:ext>
            </a:extLst>
          </p:cNvPr>
          <p:cNvSpPr txBox="1"/>
          <p:nvPr/>
        </p:nvSpPr>
        <p:spPr>
          <a:xfrm>
            <a:off x="6145617" y="6101314"/>
            <a:ext cx="10198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>
                <a:latin typeface="Arial" panose="020B0604020202020204" pitchFamily="34" charset="0"/>
                <a:cs typeface="Arial" panose="020B0604020202020204" pitchFamily="34" charset="0"/>
              </a:rPr>
              <a:t>framework</a:t>
            </a:r>
          </a:p>
        </p:txBody>
      </p:sp>
    </p:spTree>
    <p:extLst>
      <p:ext uri="{BB962C8B-B14F-4D97-AF65-F5344CB8AC3E}">
        <p14:creationId xmlns:p14="http://schemas.microsoft.com/office/powerpoint/2010/main" val="30264325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A close up of a flag&#10;&#10;Description automatically generated">
            <a:extLst>
              <a:ext uri="{FF2B5EF4-FFF2-40B4-BE49-F238E27FC236}">
                <a16:creationId xmlns:a16="http://schemas.microsoft.com/office/drawing/2014/main" id="{71B1437B-592B-9C40-A726-ADBD7340C3B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  <a14:imgEffect>
                      <a14:brightnessContrast contrast="38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326910" y="3518960"/>
            <a:ext cx="2701484" cy="2754248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525986B0-D8C1-3347-93EA-5D8243BEE770}"/>
              </a:ext>
            </a:extLst>
          </p:cNvPr>
          <p:cNvSpPr/>
          <p:nvPr/>
        </p:nvSpPr>
        <p:spPr>
          <a:xfrm>
            <a:off x="1462326" y="235321"/>
            <a:ext cx="6284093" cy="461665"/>
          </a:xfrm>
          <a:prstGeom prst="rect">
            <a:avLst/>
          </a:prstGeom>
        </p:spPr>
        <p:txBody>
          <a:bodyPr wrap="none" lIns="91440" tIns="45720" rIns="91440" bIns="45720" anchor="t">
            <a:spAutoFit/>
          </a:bodyPr>
          <a:lstStyle/>
          <a:p>
            <a:r>
              <a:rPr lang="en-US" sz="2400" dirty="0">
                <a:latin typeface="Swell Braille"/>
              </a:rPr>
              <a:t>⠠⠎⠊⠇⠊⠉⠁⠞⠑⠀⠠⠍⠔⠻⠁⠇⠀⠠⠌⠗⠥⠉t⠥⠗⠑⠎</a:t>
            </a:r>
            <a:endParaRPr lang="en-US" sz="2400" dirty="0">
              <a:latin typeface="Swell Braille" pitchFamily="49"/>
            </a:endParaRP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5F91E0DA-5523-094D-AA6A-34B9C0FA83E1}"/>
              </a:ext>
            </a:extLst>
          </p:cNvPr>
          <p:cNvCxnSpPr/>
          <p:nvPr/>
        </p:nvCxnSpPr>
        <p:spPr>
          <a:xfrm>
            <a:off x="8476077" y="49533"/>
            <a:ext cx="608575" cy="608576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8DE1507D-3FC3-C84C-A271-AF7CE5F0B984}"/>
              </a:ext>
            </a:extLst>
          </p:cNvPr>
          <p:cNvSpPr txBox="1"/>
          <p:nvPr/>
        </p:nvSpPr>
        <p:spPr>
          <a:xfrm rot="13228796" flipH="1">
            <a:off x="8604305" y="164291"/>
            <a:ext cx="3802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✄ 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43479003-CDDC-684B-94EC-6AEED44923D6}"/>
              </a:ext>
            </a:extLst>
          </p:cNvPr>
          <p:cNvGrpSpPr/>
          <p:nvPr/>
        </p:nvGrpSpPr>
        <p:grpSpPr>
          <a:xfrm flipH="1">
            <a:off x="4115962" y="946296"/>
            <a:ext cx="545763" cy="1855860"/>
            <a:chOff x="1476649" y="1500464"/>
            <a:chExt cx="793897" cy="2699636"/>
          </a:xfrm>
          <a:solidFill>
            <a:schemeClr val="tx1"/>
          </a:solidFill>
        </p:grpSpPr>
        <p:sp>
          <p:nvSpPr>
            <p:cNvPr id="6" name="Triangle 5">
              <a:extLst>
                <a:ext uri="{FF2B5EF4-FFF2-40B4-BE49-F238E27FC236}">
                  <a16:creationId xmlns:a16="http://schemas.microsoft.com/office/drawing/2014/main" id="{38501928-655D-8F4C-87D3-F026A62E1AB8}"/>
                </a:ext>
              </a:extLst>
            </p:cNvPr>
            <p:cNvSpPr/>
            <p:nvPr/>
          </p:nvSpPr>
          <p:spPr>
            <a:xfrm rot="16200000">
              <a:off x="1446027" y="1531086"/>
              <a:ext cx="444016" cy="382772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highlight>
                  <a:srgbClr val="000000"/>
                </a:highlight>
              </a:endParaRPr>
            </a:p>
          </p:txBody>
        </p:sp>
        <p:sp>
          <p:nvSpPr>
            <p:cNvPr id="17" name="Triangle 16">
              <a:extLst>
                <a:ext uri="{FF2B5EF4-FFF2-40B4-BE49-F238E27FC236}">
                  <a16:creationId xmlns:a16="http://schemas.microsoft.com/office/drawing/2014/main" id="{447BF67F-C071-CE48-BB9A-8A15710D8C6E}"/>
                </a:ext>
              </a:extLst>
            </p:cNvPr>
            <p:cNvSpPr/>
            <p:nvPr/>
          </p:nvSpPr>
          <p:spPr>
            <a:xfrm rot="5400000">
              <a:off x="1832343" y="1982210"/>
              <a:ext cx="444016" cy="382772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highlight>
                  <a:srgbClr val="000000"/>
                </a:highlight>
              </a:endParaRPr>
            </a:p>
          </p:txBody>
        </p:sp>
        <p:sp>
          <p:nvSpPr>
            <p:cNvPr id="18" name="Triangle 17">
              <a:extLst>
                <a:ext uri="{FF2B5EF4-FFF2-40B4-BE49-F238E27FC236}">
                  <a16:creationId xmlns:a16="http://schemas.microsoft.com/office/drawing/2014/main" id="{1B874B0E-3113-7348-A3FC-B96B3FAEF0D0}"/>
                </a:ext>
              </a:extLst>
            </p:cNvPr>
            <p:cNvSpPr/>
            <p:nvPr/>
          </p:nvSpPr>
          <p:spPr>
            <a:xfrm rot="16200000">
              <a:off x="1449571" y="2433334"/>
              <a:ext cx="444016" cy="382772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highlight>
                  <a:srgbClr val="000000"/>
                </a:highlight>
              </a:endParaRPr>
            </a:p>
          </p:txBody>
        </p:sp>
        <p:sp>
          <p:nvSpPr>
            <p:cNvPr id="19" name="Triangle 18">
              <a:extLst>
                <a:ext uri="{FF2B5EF4-FFF2-40B4-BE49-F238E27FC236}">
                  <a16:creationId xmlns:a16="http://schemas.microsoft.com/office/drawing/2014/main" id="{D0A4E315-32C3-764C-BCE4-B09A416665FA}"/>
                </a:ext>
              </a:extLst>
            </p:cNvPr>
            <p:cNvSpPr/>
            <p:nvPr/>
          </p:nvSpPr>
          <p:spPr>
            <a:xfrm rot="5400000">
              <a:off x="1835887" y="2884458"/>
              <a:ext cx="444016" cy="382772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highlight>
                  <a:srgbClr val="000000"/>
                </a:highlight>
              </a:endParaRPr>
            </a:p>
          </p:txBody>
        </p:sp>
        <p:sp>
          <p:nvSpPr>
            <p:cNvPr id="20" name="Triangle 19">
              <a:extLst>
                <a:ext uri="{FF2B5EF4-FFF2-40B4-BE49-F238E27FC236}">
                  <a16:creationId xmlns:a16="http://schemas.microsoft.com/office/drawing/2014/main" id="{903B2B56-8259-404F-B96C-CA302B073268}"/>
                </a:ext>
              </a:extLst>
            </p:cNvPr>
            <p:cNvSpPr/>
            <p:nvPr/>
          </p:nvSpPr>
          <p:spPr>
            <a:xfrm rot="16200000">
              <a:off x="1470836" y="3335582"/>
              <a:ext cx="444016" cy="382772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highlight>
                  <a:srgbClr val="000000"/>
                </a:highlight>
              </a:endParaRPr>
            </a:p>
          </p:txBody>
        </p:sp>
        <p:sp>
          <p:nvSpPr>
            <p:cNvPr id="24" name="Triangle 23">
              <a:extLst>
                <a:ext uri="{FF2B5EF4-FFF2-40B4-BE49-F238E27FC236}">
                  <a16:creationId xmlns:a16="http://schemas.microsoft.com/office/drawing/2014/main" id="{F14097D6-0FC7-AF4A-847E-2785D118AD49}"/>
                </a:ext>
              </a:extLst>
            </p:cNvPr>
            <p:cNvSpPr/>
            <p:nvPr/>
          </p:nvSpPr>
          <p:spPr>
            <a:xfrm rot="5400000">
              <a:off x="1857152" y="3786706"/>
              <a:ext cx="444016" cy="382772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highlight>
                  <a:srgbClr val="000000"/>
                </a:highlight>
              </a:endParaRP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DDAE64DC-BC68-E741-A783-4B444D8C3795}"/>
              </a:ext>
            </a:extLst>
          </p:cNvPr>
          <p:cNvGrpSpPr/>
          <p:nvPr/>
        </p:nvGrpSpPr>
        <p:grpSpPr>
          <a:xfrm flipH="1">
            <a:off x="6642963" y="937465"/>
            <a:ext cx="1067162" cy="1857600"/>
            <a:chOff x="3043179" y="1458947"/>
            <a:chExt cx="1552353" cy="2702167"/>
          </a:xfrm>
          <a:solidFill>
            <a:schemeClr val="tx1"/>
          </a:solidFill>
        </p:grpSpPr>
        <p:sp>
          <p:nvSpPr>
            <p:cNvPr id="28" name="Triangle 27">
              <a:extLst>
                <a:ext uri="{FF2B5EF4-FFF2-40B4-BE49-F238E27FC236}">
                  <a16:creationId xmlns:a16="http://schemas.microsoft.com/office/drawing/2014/main" id="{F84A1EC6-E0C8-6941-9E65-BAF5EC089371}"/>
                </a:ext>
              </a:extLst>
            </p:cNvPr>
            <p:cNvSpPr/>
            <p:nvPr/>
          </p:nvSpPr>
          <p:spPr>
            <a:xfrm rot="16200000">
              <a:off x="3012557" y="1492100"/>
              <a:ext cx="444016" cy="382772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highlight>
                  <a:srgbClr val="000000"/>
                </a:highlight>
              </a:endParaRPr>
            </a:p>
          </p:txBody>
        </p:sp>
        <p:sp>
          <p:nvSpPr>
            <p:cNvPr id="29" name="Triangle 28">
              <a:extLst>
                <a:ext uri="{FF2B5EF4-FFF2-40B4-BE49-F238E27FC236}">
                  <a16:creationId xmlns:a16="http://schemas.microsoft.com/office/drawing/2014/main" id="{6AF08867-1646-264D-90EB-D459CC351198}"/>
                </a:ext>
              </a:extLst>
            </p:cNvPr>
            <p:cNvSpPr/>
            <p:nvPr/>
          </p:nvSpPr>
          <p:spPr>
            <a:xfrm rot="5400000">
              <a:off x="3398873" y="1943224"/>
              <a:ext cx="444016" cy="382772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highlight>
                  <a:srgbClr val="000000"/>
                </a:highlight>
              </a:endParaRPr>
            </a:p>
          </p:txBody>
        </p:sp>
        <p:sp>
          <p:nvSpPr>
            <p:cNvPr id="30" name="Triangle 29">
              <a:extLst>
                <a:ext uri="{FF2B5EF4-FFF2-40B4-BE49-F238E27FC236}">
                  <a16:creationId xmlns:a16="http://schemas.microsoft.com/office/drawing/2014/main" id="{A0A1C927-BA18-8C49-A395-7043D41BB31D}"/>
                </a:ext>
              </a:extLst>
            </p:cNvPr>
            <p:cNvSpPr/>
            <p:nvPr/>
          </p:nvSpPr>
          <p:spPr>
            <a:xfrm rot="16200000">
              <a:off x="3016101" y="2394348"/>
              <a:ext cx="444016" cy="382772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highlight>
                  <a:srgbClr val="000000"/>
                </a:highlight>
              </a:endParaRPr>
            </a:p>
          </p:txBody>
        </p:sp>
        <p:sp>
          <p:nvSpPr>
            <p:cNvPr id="31" name="Triangle 30">
              <a:extLst>
                <a:ext uri="{FF2B5EF4-FFF2-40B4-BE49-F238E27FC236}">
                  <a16:creationId xmlns:a16="http://schemas.microsoft.com/office/drawing/2014/main" id="{634E552D-DDCD-9947-B85F-ADD1EF400D7D}"/>
                </a:ext>
              </a:extLst>
            </p:cNvPr>
            <p:cNvSpPr/>
            <p:nvPr/>
          </p:nvSpPr>
          <p:spPr>
            <a:xfrm rot="5400000">
              <a:off x="3402417" y="2845472"/>
              <a:ext cx="444016" cy="382772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highlight>
                  <a:srgbClr val="000000"/>
                </a:highlight>
              </a:endParaRPr>
            </a:p>
          </p:txBody>
        </p:sp>
        <p:sp>
          <p:nvSpPr>
            <p:cNvPr id="32" name="Triangle 31">
              <a:extLst>
                <a:ext uri="{FF2B5EF4-FFF2-40B4-BE49-F238E27FC236}">
                  <a16:creationId xmlns:a16="http://schemas.microsoft.com/office/drawing/2014/main" id="{3FE542D8-70BF-D24A-9EF7-FAFF8F070C95}"/>
                </a:ext>
              </a:extLst>
            </p:cNvPr>
            <p:cNvSpPr/>
            <p:nvPr/>
          </p:nvSpPr>
          <p:spPr>
            <a:xfrm rot="16200000">
              <a:off x="3037366" y="3296596"/>
              <a:ext cx="444016" cy="382772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highlight>
                  <a:srgbClr val="000000"/>
                </a:highlight>
              </a:endParaRPr>
            </a:p>
          </p:txBody>
        </p:sp>
        <p:sp>
          <p:nvSpPr>
            <p:cNvPr id="33" name="Triangle 32">
              <a:extLst>
                <a:ext uri="{FF2B5EF4-FFF2-40B4-BE49-F238E27FC236}">
                  <a16:creationId xmlns:a16="http://schemas.microsoft.com/office/drawing/2014/main" id="{6ABEE234-1230-0444-B503-AE82EAEA1863}"/>
                </a:ext>
              </a:extLst>
            </p:cNvPr>
            <p:cNvSpPr/>
            <p:nvPr/>
          </p:nvSpPr>
          <p:spPr>
            <a:xfrm rot="5400000">
              <a:off x="3423682" y="3747720"/>
              <a:ext cx="444016" cy="382772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highlight>
                  <a:srgbClr val="000000"/>
                </a:highlight>
              </a:endParaRPr>
            </a:p>
          </p:txBody>
        </p:sp>
        <p:sp>
          <p:nvSpPr>
            <p:cNvPr id="37" name="Triangle 36">
              <a:extLst>
                <a:ext uri="{FF2B5EF4-FFF2-40B4-BE49-F238E27FC236}">
                  <a16:creationId xmlns:a16="http://schemas.microsoft.com/office/drawing/2014/main" id="{CA34012C-7988-B34A-B41E-73D7815F916E}"/>
                </a:ext>
              </a:extLst>
            </p:cNvPr>
            <p:cNvSpPr/>
            <p:nvPr/>
          </p:nvSpPr>
          <p:spPr>
            <a:xfrm rot="5400000">
              <a:off x="4157329" y="1489569"/>
              <a:ext cx="444016" cy="382772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highlight>
                  <a:srgbClr val="000000"/>
                </a:highlight>
              </a:endParaRPr>
            </a:p>
          </p:txBody>
        </p:sp>
        <p:sp>
          <p:nvSpPr>
            <p:cNvPr id="38" name="Triangle 37">
              <a:extLst>
                <a:ext uri="{FF2B5EF4-FFF2-40B4-BE49-F238E27FC236}">
                  <a16:creationId xmlns:a16="http://schemas.microsoft.com/office/drawing/2014/main" id="{142930E7-EFFD-2C4A-9A21-2E8CFF0D514A}"/>
                </a:ext>
              </a:extLst>
            </p:cNvPr>
            <p:cNvSpPr/>
            <p:nvPr/>
          </p:nvSpPr>
          <p:spPr>
            <a:xfrm rot="16200000">
              <a:off x="3774557" y="1940693"/>
              <a:ext cx="444016" cy="382772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highlight>
                  <a:srgbClr val="000000"/>
                </a:highlight>
              </a:endParaRPr>
            </a:p>
          </p:txBody>
        </p:sp>
        <p:sp>
          <p:nvSpPr>
            <p:cNvPr id="40" name="Triangle 39">
              <a:extLst>
                <a:ext uri="{FF2B5EF4-FFF2-40B4-BE49-F238E27FC236}">
                  <a16:creationId xmlns:a16="http://schemas.microsoft.com/office/drawing/2014/main" id="{E34D744E-66A8-B045-A2C2-AB48F205780E}"/>
                </a:ext>
              </a:extLst>
            </p:cNvPr>
            <p:cNvSpPr/>
            <p:nvPr/>
          </p:nvSpPr>
          <p:spPr>
            <a:xfrm rot="5400000">
              <a:off x="4160873" y="2391817"/>
              <a:ext cx="444016" cy="382772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highlight>
                  <a:srgbClr val="000000"/>
                </a:highlight>
              </a:endParaRPr>
            </a:p>
          </p:txBody>
        </p:sp>
        <p:sp>
          <p:nvSpPr>
            <p:cNvPr id="42" name="Triangle 41">
              <a:extLst>
                <a:ext uri="{FF2B5EF4-FFF2-40B4-BE49-F238E27FC236}">
                  <a16:creationId xmlns:a16="http://schemas.microsoft.com/office/drawing/2014/main" id="{62ECB8D4-B329-8947-8305-CA6193F38BE7}"/>
                </a:ext>
              </a:extLst>
            </p:cNvPr>
            <p:cNvSpPr/>
            <p:nvPr/>
          </p:nvSpPr>
          <p:spPr>
            <a:xfrm rot="16200000">
              <a:off x="3795822" y="2842941"/>
              <a:ext cx="444016" cy="382772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highlight>
                  <a:srgbClr val="000000"/>
                </a:highlight>
              </a:endParaRPr>
            </a:p>
          </p:txBody>
        </p:sp>
        <p:sp>
          <p:nvSpPr>
            <p:cNvPr id="43" name="Triangle 42">
              <a:extLst>
                <a:ext uri="{FF2B5EF4-FFF2-40B4-BE49-F238E27FC236}">
                  <a16:creationId xmlns:a16="http://schemas.microsoft.com/office/drawing/2014/main" id="{CA9BA2DB-ABFB-7E4D-AED9-7DFBF4A187A8}"/>
                </a:ext>
              </a:extLst>
            </p:cNvPr>
            <p:cNvSpPr/>
            <p:nvPr/>
          </p:nvSpPr>
          <p:spPr>
            <a:xfrm rot="5400000">
              <a:off x="4182138" y="3294065"/>
              <a:ext cx="444016" cy="382772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highlight>
                  <a:srgbClr val="000000"/>
                </a:highlight>
              </a:endParaRPr>
            </a:p>
          </p:txBody>
        </p:sp>
        <p:sp>
          <p:nvSpPr>
            <p:cNvPr id="44" name="Triangle 43">
              <a:extLst>
                <a:ext uri="{FF2B5EF4-FFF2-40B4-BE49-F238E27FC236}">
                  <a16:creationId xmlns:a16="http://schemas.microsoft.com/office/drawing/2014/main" id="{1EBAE3B5-56B3-BB43-A423-9FD898726C6F}"/>
                </a:ext>
              </a:extLst>
            </p:cNvPr>
            <p:cNvSpPr/>
            <p:nvPr/>
          </p:nvSpPr>
          <p:spPr>
            <a:xfrm rot="16200000">
              <a:off x="3799366" y="3745189"/>
              <a:ext cx="444016" cy="382772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highlight>
                  <a:srgbClr val="000000"/>
                </a:highlight>
              </a:endParaRP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819B829B-645C-3D46-82DB-9C2CFFB9D125}"/>
              </a:ext>
            </a:extLst>
          </p:cNvPr>
          <p:cNvGrpSpPr/>
          <p:nvPr/>
        </p:nvGrpSpPr>
        <p:grpSpPr>
          <a:xfrm flipH="1">
            <a:off x="1461361" y="4177718"/>
            <a:ext cx="2645978" cy="1865604"/>
            <a:chOff x="5835998" y="1870072"/>
            <a:chExt cx="3848985" cy="2713812"/>
          </a:xfrm>
          <a:solidFill>
            <a:schemeClr val="tx1"/>
          </a:solidFill>
        </p:grpSpPr>
        <p:sp>
          <p:nvSpPr>
            <p:cNvPr id="47" name="Triangle 46">
              <a:extLst>
                <a:ext uri="{FF2B5EF4-FFF2-40B4-BE49-F238E27FC236}">
                  <a16:creationId xmlns:a16="http://schemas.microsoft.com/office/drawing/2014/main" id="{DBC25AE7-D991-3142-B1FE-02AC5204CF23}"/>
                </a:ext>
              </a:extLst>
            </p:cNvPr>
            <p:cNvSpPr/>
            <p:nvPr/>
          </p:nvSpPr>
          <p:spPr>
            <a:xfrm rot="5400000">
              <a:off x="6188148" y="1914870"/>
              <a:ext cx="444016" cy="382772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highlight>
                  <a:srgbClr val="000000"/>
                </a:highlight>
              </a:endParaRPr>
            </a:p>
          </p:txBody>
        </p:sp>
        <p:sp>
          <p:nvSpPr>
            <p:cNvPr id="48" name="Triangle 47">
              <a:extLst>
                <a:ext uri="{FF2B5EF4-FFF2-40B4-BE49-F238E27FC236}">
                  <a16:creationId xmlns:a16="http://schemas.microsoft.com/office/drawing/2014/main" id="{B86F4B02-C7F1-CB4F-8CC4-02CFEA2918F0}"/>
                </a:ext>
              </a:extLst>
            </p:cNvPr>
            <p:cNvSpPr/>
            <p:nvPr/>
          </p:nvSpPr>
          <p:spPr>
            <a:xfrm rot="16200000">
              <a:off x="5805376" y="2365994"/>
              <a:ext cx="444016" cy="382772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highlight>
                  <a:srgbClr val="000000"/>
                </a:highlight>
              </a:endParaRPr>
            </a:p>
          </p:txBody>
        </p:sp>
        <p:sp>
          <p:nvSpPr>
            <p:cNvPr id="49" name="Triangle 48">
              <a:extLst>
                <a:ext uri="{FF2B5EF4-FFF2-40B4-BE49-F238E27FC236}">
                  <a16:creationId xmlns:a16="http://schemas.microsoft.com/office/drawing/2014/main" id="{839EAB62-1D03-C64B-8535-C50E3649DB02}"/>
                </a:ext>
              </a:extLst>
            </p:cNvPr>
            <p:cNvSpPr/>
            <p:nvPr/>
          </p:nvSpPr>
          <p:spPr>
            <a:xfrm rot="5400000">
              <a:off x="6191692" y="2817118"/>
              <a:ext cx="444016" cy="382772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highlight>
                  <a:srgbClr val="000000"/>
                </a:highlight>
              </a:endParaRPr>
            </a:p>
          </p:txBody>
        </p:sp>
        <p:sp>
          <p:nvSpPr>
            <p:cNvPr id="50" name="Triangle 49">
              <a:extLst>
                <a:ext uri="{FF2B5EF4-FFF2-40B4-BE49-F238E27FC236}">
                  <a16:creationId xmlns:a16="http://schemas.microsoft.com/office/drawing/2014/main" id="{386EE2AD-6CE4-C148-9309-B491BF9EB207}"/>
                </a:ext>
              </a:extLst>
            </p:cNvPr>
            <p:cNvSpPr/>
            <p:nvPr/>
          </p:nvSpPr>
          <p:spPr>
            <a:xfrm rot="16200000">
              <a:off x="5826641" y="3268242"/>
              <a:ext cx="444016" cy="382772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highlight>
                  <a:srgbClr val="000000"/>
                </a:highlight>
              </a:endParaRPr>
            </a:p>
          </p:txBody>
        </p:sp>
        <p:sp>
          <p:nvSpPr>
            <p:cNvPr id="51" name="Triangle 50">
              <a:extLst>
                <a:ext uri="{FF2B5EF4-FFF2-40B4-BE49-F238E27FC236}">
                  <a16:creationId xmlns:a16="http://schemas.microsoft.com/office/drawing/2014/main" id="{051A7ACD-9734-B648-BA57-0F6A94E4EBE3}"/>
                </a:ext>
              </a:extLst>
            </p:cNvPr>
            <p:cNvSpPr/>
            <p:nvPr/>
          </p:nvSpPr>
          <p:spPr>
            <a:xfrm rot="5400000">
              <a:off x="6212957" y="3719366"/>
              <a:ext cx="444016" cy="382772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highlight>
                  <a:srgbClr val="000000"/>
                </a:highlight>
              </a:endParaRPr>
            </a:p>
          </p:txBody>
        </p:sp>
        <p:sp>
          <p:nvSpPr>
            <p:cNvPr id="52" name="Triangle 51">
              <a:extLst>
                <a:ext uri="{FF2B5EF4-FFF2-40B4-BE49-F238E27FC236}">
                  <a16:creationId xmlns:a16="http://schemas.microsoft.com/office/drawing/2014/main" id="{CF24ED90-59F2-E04C-8480-7F81722BB1D9}"/>
                </a:ext>
              </a:extLst>
            </p:cNvPr>
            <p:cNvSpPr/>
            <p:nvPr/>
          </p:nvSpPr>
          <p:spPr>
            <a:xfrm rot="16200000">
              <a:off x="5830185" y="4170490"/>
              <a:ext cx="444016" cy="382772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highlight>
                  <a:srgbClr val="000000"/>
                </a:highlight>
              </a:endParaRPr>
            </a:p>
          </p:txBody>
        </p:sp>
        <p:sp>
          <p:nvSpPr>
            <p:cNvPr id="56" name="Triangle 55">
              <a:extLst>
                <a:ext uri="{FF2B5EF4-FFF2-40B4-BE49-F238E27FC236}">
                  <a16:creationId xmlns:a16="http://schemas.microsoft.com/office/drawing/2014/main" id="{795E4B68-56D8-4348-851A-A97E176C3FF6}"/>
                </a:ext>
              </a:extLst>
            </p:cNvPr>
            <p:cNvSpPr/>
            <p:nvPr/>
          </p:nvSpPr>
          <p:spPr>
            <a:xfrm rot="16200000">
              <a:off x="6563832" y="1912339"/>
              <a:ext cx="444016" cy="382772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highlight>
                  <a:srgbClr val="000000"/>
                </a:highlight>
              </a:endParaRPr>
            </a:p>
          </p:txBody>
        </p:sp>
        <p:sp>
          <p:nvSpPr>
            <p:cNvPr id="57" name="Triangle 56">
              <a:extLst>
                <a:ext uri="{FF2B5EF4-FFF2-40B4-BE49-F238E27FC236}">
                  <a16:creationId xmlns:a16="http://schemas.microsoft.com/office/drawing/2014/main" id="{C80B2693-0722-AD4F-ADF6-BF2119883A52}"/>
                </a:ext>
              </a:extLst>
            </p:cNvPr>
            <p:cNvSpPr/>
            <p:nvPr/>
          </p:nvSpPr>
          <p:spPr>
            <a:xfrm rot="5400000">
              <a:off x="6950148" y="2363463"/>
              <a:ext cx="444016" cy="382772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highlight>
                  <a:srgbClr val="000000"/>
                </a:highlight>
              </a:endParaRPr>
            </a:p>
          </p:txBody>
        </p:sp>
        <p:sp>
          <p:nvSpPr>
            <p:cNvPr id="58" name="Triangle 57">
              <a:extLst>
                <a:ext uri="{FF2B5EF4-FFF2-40B4-BE49-F238E27FC236}">
                  <a16:creationId xmlns:a16="http://schemas.microsoft.com/office/drawing/2014/main" id="{24409C1E-5AE7-B447-9304-13F0C5F609C4}"/>
                </a:ext>
              </a:extLst>
            </p:cNvPr>
            <p:cNvSpPr/>
            <p:nvPr/>
          </p:nvSpPr>
          <p:spPr>
            <a:xfrm rot="16200000">
              <a:off x="6585097" y="2814587"/>
              <a:ext cx="444016" cy="382772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highlight>
                  <a:srgbClr val="000000"/>
                </a:highlight>
              </a:endParaRPr>
            </a:p>
          </p:txBody>
        </p:sp>
        <p:sp>
          <p:nvSpPr>
            <p:cNvPr id="59" name="Triangle 58">
              <a:extLst>
                <a:ext uri="{FF2B5EF4-FFF2-40B4-BE49-F238E27FC236}">
                  <a16:creationId xmlns:a16="http://schemas.microsoft.com/office/drawing/2014/main" id="{C52CE3BC-7F10-8647-AC2D-E32D61E2F178}"/>
                </a:ext>
              </a:extLst>
            </p:cNvPr>
            <p:cNvSpPr/>
            <p:nvPr/>
          </p:nvSpPr>
          <p:spPr>
            <a:xfrm rot="5400000">
              <a:off x="6971413" y="3265711"/>
              <a:ext cx="444016" cy="382772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highlight>
                  <a:srgbClr val="000000"/>
                </a:highlight>
              </a:endParaRPr>
            </a:p>
          </p:txBody>
        </p:sp>
        <p:sp>
          <p:nvSpPr>
            <p:cNvPr id="60" name="Triangle 59">
              <a:extLst>
                <a:ext uri="{FF2B5EF4-FFF2-40B4-BE49-F238E27FC236}">
                  <a16:creationId xmlns:a16="http://schemas.microsoft.com/office/drawing/2014/main" id="{B7EE3A3D-D052-3A44-A5DA-A06A329B345C}"/>
                </a:ext>
              </a:extLst>
            </p:cNvPr>
            <p:cNvSpPr/>
            <p:nvPr/>
          </p:nvSpPr>
          <p:spPr>
            <a:xfrm rot="16200000">
              <a:off x="6588641" y="3716835"/>
              <a:ext cx="444016" cy="382772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highlight>
                  <a:srgbClr val="000000"/>
                </a:highlight>
              </a:endParaRPr>
            </a:p>
          </p:txBody>
        </p:sp>
        <p:sp>
          <p:nvSpPr>
            <p:cNvPr id="61" name="Triangle 60">
              <a:extLst>
                <a:ext uri="{FF2B5EF4-FFF2-40B4-BE49-F238E27FC236}">
                  <a16:creationId xmlns:a16="http://schemas.microsoft.com/office/drawing/2014/main" id="{27AF036E-2D91-6E4C-B121-EC2529811965}"/>
                </a:ext>
              </a:extLst>
            </p:cNvPr>
            <p:cNvSpPr/>
            <p:nvPr/>
          </p:nvSpPr>
          <p:spPr>
            <a:xfrm rot="5400000">
              <a:off x="6974957" y="4167962"/>
              <a:ext cx="444016" cy="382772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highlight>
                  <a:srgbClr val="000000"/>
                </a:highlight>
              </a:endParaRPr>
            </a:p>
          </p:txBody>
        </p:sp>
        <p:sp>
          <p:nvSpPr>
            <p:cNvPr id="63" name="Triangle 62">
              <a:extLst>
                <a:ext uri="{FF2B5EF4-FFF2-40B4-BE49-F238E27FC236}">
                  <a16:creationId xmlns:a16="http://schemas.microsoft.com/office/drawing/2014/main" id="{2909754C-9375-A143-BF38-32D7FBADB6B3}"/>
                </a:ext>
              </a:extLst>
            </p:cNvPr>
            <p:cNvSpPr/>
            <p:nvPr/>
          </p:nvSpPr>
          <p:spPr>
            <a:xfrm rot="5400000">
              <a:off x="7722781" y="1907782"/>
              <a:ext cx="444016" cy="382772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highlight>
                  <a:srgbClr val="000000"/>
                </a:highlight>
              </a:endParaRPr>
            </a:p>
          </p:txBody>
        </p:sp>
        <p:sp>
          <p:nvSpPr>
            <p:cNvPr id="64" name="Triangle 63">
              <a:extLst>
                <a:ext uri="{FF2B5EF4-FFF2-40B4-BE49-F238E27FC236}">
                  <a16:creationId xmlns:a16="http://schemas.microsoft.com/office/drawing/2014/main" id="{2FBB29C6-2A30-3147-A958-B30968409F53}"/>
                </a:ext>
              </a:extLst>
            </p:cNvPr>
            <p:cNvSpPr/>
            <p:nvPr/>
          </p:nvSpPr>
          <p:spPr>
            <a:xfrm rot="16200000">
              <a:off x="7340009" y="2358906"/>
              <a:ext cx="444016" cy="382772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highlight>
                  <a:srgbClr val="000000"/>
                </a:highlight>
              </a:endParaRPr>
            </a:p>
          </p:txBody>
        </p:sp>
        <p:sp>
          <p:nvSpPr>
            <p:cNvPr id="65" name="Triangle 64">
              <a:extLst>
                <a:ext uri="{FF2B5EF4-FFF2-40B4-BE49-F238E27FC236}">
                  <a16:creationId xmlns:a16="http://schemas.microsoft.com/office/drawing/2014/main" id="{1664E230-D916-AD45-92E3-1880CE45C5C3}"/>
                </a:ext>
              </a:extLst>
            </p:cNvPr>
            <p:cNvSpPr/>
            <p:nvPr/>
          </p:nvSpPr>
          <p:spPr>
            <a:xfrm rot="5400000">
              <a:off x="7726325" y="2810030"/>
              <a:ext cx="444016" cy="382772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highlight>
                  <a:srgbClr val="000000"/>
                </a:highlight>
              </a:endParaRPr>
            </a:p>
          </p:txBody>
        </p:sp>
        <p:sp>
          <p:nvSpPr>
            <p:cNvPr id="66" name="Triangle 65">
              <a:extLst>
                <a:ext uri="{FF2B5EF4-FFF2-40B4-BE49-F238E27FC236}">
                  <a16:creationId xmlns:a16="http://schemas.microsoft.com/office/drawing/2014/main" id="{7F1FA10C-457F-9447-A126-2D2F546FDD60}"/>
                </a:ext>
              </a:extLst>
            </p:cNvPr>
            <p:cNvSpPr/>
            <p:nvPr/>
          </p:nvSpPr>
          <p:spPr>
            <a:xfrm rot="16200000">
              <a:off x="7361274" y="3261154"/>
              <a:ext cx="444016" cy="382772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highlight>
                  <a:srgbClr val="000000"/>
                </a:highlight>
              </a:endParaRPr>
            </a:p>
          </p:txBody>
        </p:sp>
        <p:sp>
          <p:nvSpPr>
            <p:cNvPr id="67" name="Triangle 66">
              <a:extLst>
                <a:ext uri="{FF2B5EF4-FFF2-40B4-BE49-F238E27FC236}">
                  <a16:creationId xmlns:a16="http://schemas.microsoft.com/office/drawing/2014/main" id="{404B1481-448F-714A-87F1-811D9D121982}"/>
                </a:ext>
              </a:extLst>
            </p:cNvPr>
            <p:cNvSpPr/>
            <p:nvPr/>
          </p:nvSpPr>
          <p:spPr>
            <a:xfrm rot="5400000">
              <a:off x="7747590" y="3712278"/>
              <a:ext cx="444016" cy="382772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highlight>
                  <a:srgbClr val="000000"/>
                </a:highlight>
              </a:endParaRPr>
            </a:p>
          </p:txBody>
        </p:sp>
        <p:sp>
          <p:nvSpPr>
            <p:cNvPr id="68" name="Triangle 67">
              <a:extLst>
                <a:ext uri="{FF2B5EF4-FFF2-40B4-BE49-F238E27FC236}">
                  <a16:creationId xmlns:a16="http://schemas.microsoft.com/office/drawing/2014/main" id="{3F025052-B40A-524F-812F-C61A49D01836}"/>
                </a:ext>
              </a:extLst>
            </p:cNvPr>
            <p:cNvSpPr/>
            <p:nvPr/>
          </p:nvSpPr>
          <p:spPr>
            <a:xfrm rot="16200000">
              <a:off x="7364818" y="4163402"/>
              <a:ext cx="444016" cy="382772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highlight>
                  <a:srgbClr val="000000"/>
                </a:highlight>
              </a:endParaRPr>
            </a:p>
          </p:txBody>
        </p:sp>
        <p:sp>
          <p:nvSpPr>
            <p:cNvPr id="72" name="Triangle 71">
              <a:extLst>
                <a:ext uri="{FF2B5EF4-FFF2-40B4-BE49-F238E27FC236}">
                  <a16:creationId xmlns:a16="http://schemas.microsoft.com/office/drawing/2014/main" id="{23180E3A-E241-1D47-8497-C3FF7DA63740}"/>
                </a:ext>
              </a:extLst>
            </p:cNvPr>
            <p:cNvSpPr/>
            <p:nvPr/>
          </p:nvSpPr>
          <p:spPr>
            <a:xfrm rot="16200000">
              <a:off x="8098465" y="1905251"/>
              <a:ext cx="444016" cy="382772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highlight>
                  <a:srgbClr val="000000"/>
                </a:highlight>
              </a:endParaRPr>
            </a:p>
          </p:txBody>
        </p:sp>
        <p:sp>
          <p:nvSpPr>
            <p:cNvPr id="73" name="Triangle 72">
              <a:extLst>
                <a:ext uri="{FF2B5EF4-FFF2-40B4-BE49-F238E27FC236}">
                  <a16:creationId xmlns:a16="http://schemas.microsoft.com/office/drawing/2014/main" id="{4CF4042D-A4B5-F14C-8BA1-F53AAD06AE77}"/>
                </a:ext>
              </a:extLst>
            </p:cNvPr>
            <p:cNvSpPr/>
            <p:nvPr/>
          </p:nvSpPr>
          <p:spPr>
            <a:xfrm rot="5400000">
              <a:off x="8484781" y="2356375"/>
              <a:ext cx="444016" cy="382772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highlight>
                  <a:srgbClr val="000000"/>
                </a:highlight>
              </a:endParaRPr>
            </a:p>
          </p:txBody>
        </p:sp>
        <p:sp>
          <p:nvSpPr>
            <p:cNvPr id="74" name="Triangle 73">
              <a:extLst>
                <a:ext uri="{FF2B5EF4-FFF2-40B4-BE49-F238E27FC236}">
                  <a16:creationId xmlns:a16="http://schemas.microsoft.com/office/drawing/2014/main" id="{C8355A01-E7C9-D847-8A46-6AB5CBAE1D7A}"/>
                </a:ext>
              </a:extLst>
            </p:cNvPr>
            <p:cNvSpPr/>
            <p:nvPr/>
          </p:nvSpPr>
          <p:spPr>
            <a:xfrm rot="16200000">
              <a:off x="8119730" y="2807499"/>
              <a:ext cx="444016" cy="382772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highlight>
                  <a:srgbClr val="000000"/>
                </a:highlight>
              </a:endParaRPr>
            </a:p>
          </p:txBody>
        </p:sp>
        <p:sp>
          <p:nvSpPr>
            <p:cNvPr id="75" name="Triangle 74">
              <a:extLst>
                <a:ext uri="{FF2B5EF4-FFF2-40B4-BE49-F238E27FC236}">
                  <a16:creationId xmlns:a16="http://schemas.microsoft.com/office/drawing/2014/main" id="{C98EF9DB-3F76-8847-9F93-0BF84B69C1A5}"/>
                </a:ext>
              </a:extLst>
            </p:cNvPr>
            <p:cNvSpPr/>
            <p:nvPr/>
          </p:nvSpPr>
          <p:spPr>
            <a:xfrm rot="5400000">
              <a:off x="8506046" y="3258623"/>
              <a:ext cx="444016" cy="382772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highlight>
                  <a:srgbClr val="000000"/>
                </a:highlight>
              </a:endParaRPr>
            </a:p>
          </p:txBody>
        </p:sp>
        <p:sp>
          <p:nvSpPr>
            <p:cNvPr id="76" name="Triangle 75">
              <a:extLst>
                <a:ext uri="{FF2B5EF4-FFF2-40B4-BE49-F238E27FC236}">
                  <a16:creationId xmlns:a16="http://schemas.microsoft.com/office/drawing/2014/main" id="{205C81B7-8339-E94E-89AA-8C2FBE0EB42F}"/>
                </a:ext>
              </a:extLst>
            </p:cNvPr>
            <p:cNvSpPr/>
            <p:nvPr/>
          </p:nvSpPr>
          <p:spPr>
            <a:xfrm rot="16200000">
              <a:off x="8123274" y="3709747"/>
              <a:ext cx="444016" cy="382772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highlight>
                  <a:srgbClr val="000000"/>
                </a:highlight>
              </a:endParaRPr>
            </a:p>
          </p:txBody>
        </p:sp>
        <p:sp>
          <p:nvSpPr>
            <p:cNvPr id="77" name="Triangle 76">
              <a:extLst>
                <a:ext uri="{FF2B5EF4-FFF2-40B4-BE49-F238E27FC236}">
                  <a16:creationId xmlns:a16="http://schemas.microsoft.com/office/drawing/2014/main" id="{7C05A645-099C-BD4C-A5AA-34CED26A4437}"/>
                </a:ext>
              </a:extLst>
            </p:cNvPr>
            <p:cNvSpPr/>
            <p:nvPr/>
          </p:nvSpPr>
          <p:spPr>
            <a:xfrm rot="5400000">
              <a:off x="8509590" y="4160874"/>
              <a:ext cx="444016" cy="382772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highlight>
                  <a:srgbClr val="000000"/>
                </a:highlight>
              </a:endParaRPr>
            </a:p>
          </p:txBody>
        </p:sp>
        <p:sp>
          <p:nvSpPr>
            <p:cNvPr id="79" name="Triangle 78">
              <a:extLst>
                <a:ext uri="{FF2B5EF4-FFF2-40B4-BE49-F238E27FC236}">
                  <a16:creationId xmlns:a16="http://schemas.microsoft.com/office/drawing/2014/main" id="{025753F8-3071-7648-806A-897BC7AAA362}"/>
                </a:ext>
              </a:extLst>
            </p:cNvPr>
            <p:cNvSpPr/>
            <p:nvPr/>
          </p:nvSpPr>
          <p:spPr>
            <a:xfrm rot="5400000">
              <a:off x="9246780" y="1900694"/>
              <a:ext cx="444016" cy="382772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highlight>
                  <a:srgbClr val="000000"/>
                </a:highlight>
              </a:endParaRPr>
            </a:p>
          </p:txBody>
        </p:sp>
        <p:sp>
          <p:nvSpPr>
            <p:cNvPr id="80" name="Triangle 79">
              <a:extLst>
                <a:ext uri="{FF2B5EF4-FFF2-40B4-BE49-F238E27FC236}">
                  <a16:creationId xmlns:a16="http://schemas.microsoft.com/office/drawing/2014/main" id="{58A0CAB2-98F1-704C-975D-7CB0E9D79066}"/>
                </a:ext>
              </a:extLst>
            </p:cNvPr>
            <p:cNvSpPr/>
            <p:nvPr/>
          </p:nvSpPr>
          <p:spPr>
            <a:xfrm rot="16200000">
              <a:off x="8864008" y="2351818"/>
              <a:ext cx="444016" cy="382772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highlight>
                  <a:srgbClr val="000000"/>
                </a:highlight>
              </a:endParaRPr>
            </a:p>
          </p:txBody>
        </p:sp>
        <p:sp>
          <p:nvSpPr>
            <p:cNvPr id="81" name="Triangle 80">
              <a:extLst>
                <a:ext uri="{FF2B5EF4-FFF2-40B4-BE49-F238E27FC236}">
                  <a16:creationId xmlns:a16="http://schemas.microsoft.com/office/drawing/2014/main" id="{55748523-AA9D-4A43-AAF3-312CD849BF81}"/>
                </a:ext>
              </a:extLst>
            </p:cNvPr>
            <p:cNvSpPr/>
            <p:nvPr/>
          </p:nvSpPr>
          <p:spPr>
            <a:xfrm rot="5400000">
              <a:off x="9250324" y="2802942"/>
              <a:ext cx="444016" cy="382772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highlight>
                  <a:srgbClr val="000000"/>
                </a:highlight>
              </a:endParaRPr>
            </a:p>
          </p:txBody>
        </p:sp>
        <p:sp>
          <p:nvSpPr>
            <p:cNvPr id="82" name="Triangle 81">
              <a:extLst>
                <a:ext uri="{FF2B5EF4-FFF2-40B4-BE49-F238E27FC236}">
                  <a16:creationId xmlns:a16="http://schemas.microsoft.com/office/drawing/2014/main" id="{F16B7B9C-8F5B-C540-A67B-884A5FFCF193}"/>
                </a:ext>
              </a:extLst>
            </p:cNvPr>
            <p:cNvSpPr/>
            <p:nvPr/>
          </p:nvSpPr>
          <p:spPr>
            <a:xfrm rot="16200000">
              <a:off x="8885273" y="3254066"/>
              <a:ext cx="444016" cy="382772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highlight>
                  <a:srgbClr val="000000"/>
                </a:highlight>
              </a:endParaRPr>
            </a:p>
          </p:txBody>
        </p:sp>
        <p:sp>
          <p:nvSpPr>
            <p:cNvPr id="83" name="Triangle 82">
              <a:extLst>
                <a:ext uri="{FF2B5EF4-FFF2-40B4-BE49-F238E27FC236}">
                  <a16:creationId xmlns:a16="http://schemas.microsoft.com/office/drawing/2014/main" id="{A0F25277-F67A-4A47-B497-74A91A742DF5}"/>
                </a:ext>
              </a:extLst>
            </p:cNvPr>
            <p:cNvSpPr/>
            <p:nvPr/>
          </p:nvSpPr>
          <p:spPr>
            <a:xfrm rot="5400000">
              <a:off x="9271589" y="3705190"/>
              <a:ext cx="444016" cy="382772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highlight>
                  <a:srgbClr val="000000"/>
                </a:highlight>
              </a:endParaRPr>
            </a:p>
          </p:txBody>
        </p:sp>
        <p:sp>
          <p:nvSpPr>
            <p:cNvPr id="84" name="Triangle 83">
              <a:extLst>
                <a:ext uri="{FF2B5EF4-FFF2-40B4-BE49-F238E27FC236}">
                  <a16:creationId xmlns:a16="http://schemas.microsoft.com/office/drawing/2014/main" id="{9ECBC5FE-0D3A-E441-9607-B42557DB2A10}"/>
                </a:ext>
              </a:extLst>
            </p:cNvPr>
            <p:cNvSpPr/>
            <p:nvPr/>
          </p:nvSpPr>
          <p:spPr>
            <a:xfrm rot="16200000">
              <a:off x="8888817" y="4156314"/>
              <a:ext cx="444016" cy="382772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highlight>
                  <a:srgbClr val="000000"/>
                </a:highlight>
              </a:endParaRPr>
            </a:p>
          </p:txBody>
        </p:sp>
      </p:grpSp>
      <p:sp>
        <p:nvSpPr>
          <p:cNvPr id="87" name="Triangle 86">
            <a:extLst>
              <a:ext uri="{FF2B5EF4-FFF2-40B4-BE49-F238E27FC236}">
                <a16:creationId xmlns:a16="http://schemas.microsoft.com/office/drawing/2014/main" id="{BCDAFCFB-3F0A-5A41-A7A8-3CAA644FCD45}"/>
              </a:ext>
            </a:extLst>
          </p:cNvPr>
          <p:cNvSpPr/>
          <p:nvPr/>
        </p:nvSpPr>
        <p:spPr>
          <a:xfrm rot="16200000" flipH="1">
            <a:off x="1223452" y="1068360"/>
            <a:ext cx="305238" cy="263136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highlight>
                <a:srgbClr val="000000"/>
              </a:highlight>
            </a:endParaRPr>
          </a:p>
        </p:txBody>
      </p:sp>
      <p:sp>
        <p:nvSpPr>
          <p:cNvPr id="88" name="Triangle 87">
            <a:extLst>
              <a:ext uri="{FF2B5EF4-FFF2-40B4-BE49-F238E27FC236}">
                <a16:creationId xmlns:a16="http://schemas.microsoft.com/office/drawing/2014/main" id="{8F8EAD2D-FFCA-6E43-9C43-22899B52869D}"/>
              </a:ext>
            </a:extLst>
          </p:cNvPr>
          <p:cNvSpPr/>
          <p:nvPr/>
        </p:nvSpPr>
        <p:spPr>
          <a:xfrm rot="16200000" flipH="1">
            <a:off x="1221016" y="1688609"/>
            <a:ext cx="305238" cy="263136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highlight>
                <a:srgbClr val="000000"/>
              </a:highlight>
            </a:endParaRPr>
          </a:p>
        </p:txBody>
      </p:sp>
      <p:sp>
        <p:nvSpPr>
          <p:cNvPr id="89" name="Triangle 88">
            <a:extLst>
              <a:ext uri="{FF2B5EF4-FFF2-40B4-BE49-F238E27FC236}">
                <a16:creationId xmlns:a16="http://schemas.microsoft.com/office/drawing/2014/main" id="{956E3B0E-D2EF-C943-992C-88C99F1A0527}"/>
              </a:ext>
            </a:extLst>
          </p:cNvPr>
          <p:cNvSpPr/>
          <p:nvPr/>
        </p:nvSpPr>
        <p:spPr>
          <a:xfrm rot="16200000" flipH="1">
            <a:off x="1206397" y="2308858"/>
            <a:ext cx="305238" cy="263136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highlight>
                <a:srgbClr val="000000"/>
              </a:highlight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031DCB9-1DA1-D54C-A27F-F56859CBC02F}"/>
              </a:ext>
            </a:extLst>
          </p:cNvPr>
          <p:cNvGrpSpPr/>
          <p:nvPr/>
        </p:nvGrpSpPr>
        <p:grpSpPr>
          <a:xfrm rot="10800000">
            <a:off x="1780341" y="1323756"/>
            <a:ext cx="280191" cy="1545737"/>
            <a:chOff x="2224471" y="2858410"/>
            <a:chExt cx="280191" cy="1545737"/>
          </a:xfrm>
          <a:solidFill>
            <a:schemeClr val="tx1"/>
          </a:solidFill>
        </p:grpSpPr>
        <p:sp>
          <p:nvSpPr>
            <p:cNvPr id="92" name="Triangle 91">
              <a:extLst>
                <a:ext uri="{FF2B5EF4-FFF2-40B4-BE49-F238E27FC236}">
                  <a16:creationId xmlns:a16="http://schemas.microsoft.com/office/drawing/2014/main" id="{634FBD4A-9DE9-554E-93D9-4C150B4C9259}"/>
                </a:ext>
              </a:extLst>
            </p:cNvPr>
            <p:cNvSpPr/>
            <p:nvPr/>
          </p:nvSpPr>
          <p:spPr>
            <a:xfrm rot="16200000" flipH="1">
              <a:off x="2220475" y="2879461"/>
              <a:ext cx="305238" cy="263136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highlight>
                  <a:srgbClr val="000000"/>
                </a:highlight>
              </a:endParaRPr>
            </a:p>
          </p:txBody>
        </p:sp>
        <p:sp>
          <p:nvSpPr>
            <p:cNvPr id="93" name="Triangle 92">
              <a:extLst>
                <a:ext uri="{FF2B5EF4-FFF2-40B4-BE49-F238E27FC236}">
                  <a16:creationId xmlns:a16="http://schemas.microsoft.com/office/drawing/2014/main" id="{53ECB7D3-5F1D-0E46-BECA-3BEABA60C612}"/>
                </a:ext>
              </a:extLst>
            </p:cNvPr>
            <p:cNvSpPr/>
            <p:nvPr/>
          </p:nvSpPr>
          <p:spPr>
            <a:xfrm rot="16200000" flipH="1">
              <a:off x="2205856" y="3499710"/>
              <a:ext cx="305238" cy="263136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highlight>
                  <a:srgbClr val="000000"/>
                </a:highlight>
              </a:endParaRPr>
            </a:p>
          </p:txBody>
        </p:sp>
        <p:sp>
          <p:nvSpPr>
            <p:cNvPr id="94" name="Triangle 93">
              <a:extLst>
                <a:ext uri="{FF2B5EF4-FFF2-40B4-BE49-F238E27FC236}">
                  <a16:creationId xmlns:a16="http://schemas.microsoft.com/office/drawing/2014/main" id="{CE7C8C3F-3F43-C644-B609-F262785D0E8C}"/>
                </a:ext>
              </a:extLst>
            </p:cNvPr>
            <p:cNvSpPr/>
            <p:nvPr/>
          </p:nvSpPr>
          <p:spPr>
            <a:xfrm rot="16200000" flipH="1">
              <a:off x="2203420" y="4119960"/>
              <a:ext cx="305238" cy="263136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highlight>
                  <a:srgbClr val="000000"/>
                </a:highlight>
              </a:endParaRPr>
            </a:p>
          </p:txBody>
        </p:sp>
      </p:grpSp>
      <p:sp>
        <p:nvSpPr>
          <p:cNvPr id="96" name="TextBox 95">
            <a:extLst>
              <a:ext uri="{FF2B5EF4-FFF2-40B4-BE49-F238E27FC236}">
                <a16:creationId xmlns:a16="http://schemas.microsoft.com/office/drawing/2014/main" id="{0FEB1198-7963-824A-A987-3EFFF8536EF5}"/>
              </a:ext>
            </a:extLst>
          </p:cNvPr>
          <p:cNvSpPr txBox="1"/>
          <p:nvPr/>
        </p:nvSpPr>
        <p:spPr>
          <a:xfrm>
            <a:off x="818706" y="3024961"/>
            <a:ext cx="2286335" cy="83099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2400" dirty="0">
                <a:latin typeface="Swell Braille"/>
              </a:rPr>
              <a:t>⠊⠎⠕⠇⠁⠞⠫⠀</a:t>
            </a:r>
            <a:endParaRPr lang="en-US" dirty="0"/>
          </a:p>
          <a:p>
            <a:r>
              <a:rPr lang="en-US" sz="2400" dirty="0">
                <a:latin typeface="Swell Braille"/>
              </a:rPr>
              <a:t>⠞⠑⠞⠗⠁⠓⠫⠗⠁</a:t>
            </a:r>
            <a:endParaRPr lang="en-US" dirty="0"/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C9AE7787-61F6-0447-8935-CCBB82DED7CA}"/>
              </a:ext>
            </a:extLst>
          </p:cNvPr>
          <p:cNvSpPr txBox="1"/>
          <p:nvPr/>
        </p:nvSpPr>
        <p:spPr>
          <a:xfrm>
            <a:off x="3512288" y="3024961"/>
            <a:ext cx="19672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>
                <a:latin typeface="Swell Braille" pitchFamily="49"/>
              </a:rPr>
              <a:t>⠎⠬⠇⠑⠀⠡⠁⠔</a:t>
            </a:r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C376D52F-1B1A-5C47-86DD-407F95C1C562}"/>
              </a:ext>
            </a:extLst>
          </p:cNvPr>
          <p:cNvSpPr txBox="1"/>
          <p:nvPr/>
        </p:nvSpPr>
        <p:spPr>
          <a:xfrm>
            <a:off x="6195236" y="3035593"/>
            <a:ext cx="21900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>
                <a:latin typeface="Swell Braille" pitchFamily="49"/>
              </a:rPr>
              <a:t>⠙⠳⠃⠇⠑⠀⠡⠁⠔</a:t>
            </a:r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BA4EF2EE-7FAC-C84B-BB6F-3C1328764BA2}"/>
              </a:ext>
            </a:extLst>
          </p:cNvPr>
          <p:cNvSpPr txBox="1"/>
          <p:nvPr/>
        </p:nvSpPr>
        <p:spPr>
          <a:xfrm>
            <a:off x="2225748" y="6154479"/>
            <a:ext cx="10759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>
                <a:latin typeface="Swell Braille" pitchFamily="49"/>
              </a:rPr>
              <a:t>⠩⠑⠑⠞</a:t>
            </a: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D95910F7-3918-2448-971D-A6C437808292}"/>
              </a:ext>
            </a:extLst>
          </p:cNvPr>
          <p:cNvSpPr txBox="1"/>
          <p:nvPr/>
        </p:nvSpPr>
        <p:spPr>
          <a:xfrm>
            <a:off x="5954229" y="6090682"/>
            <a:ext cx="17443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>
                <a:latin typeface="Swell Braille" pitchFamily="49"/>
              </a:rPr>
              <a:t>⠋⠗⠁⠍⠑⠐⠺</a:t>
            </a:r>
          </a:p>
        </p:txBody>
      </p:sp>
    </p:spTree>
    <p:extLst>
      <p:ext uri="{BB962C8B-B14F-4D97-AF65-F5344CB8AC3E}">
        <p14:creationId xmlns:p14="http://schemas.microsoft.com/office/powerpoint/2010/main" val="1825549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A close up of a flag&#10;&#10;Description automatically generated">
            <a:extLst>
              <a:ext uri="{FF2B5EF4-FFF2-40B4-BE49-F238E27FC236}">
                <a16:creationId xmlns:a16="http://schemas.microsoft.com/office/drawing/2014/main" id="{71B1437B-592B-9C40-A726-ADBD7340C3B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  <a14:imgEffect>
                      <a14:brightnessContrast contrast="38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326910" y="3518960"/>
            <a:ext cx="2701484" cy="2754248"/>
          </a:xfrm>
          <a:prstGeom prst="rect">
            <a:avLst/>
          </a:prstGeom>
        </p:spPr>
      </p:pic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5F91E0DA-5523-094D-AA6A-34B9C0FA83E1}"/>
              </a:ext>
            </a:extLst>
          </p:cNvPr>
          <p:cNvCxnSpPr/>
          <p:nvPr/>
        </p:nvCxnSpPr>
        <p:spPr>
          <a:xfrm>
            <a:off x="8476077" y="49533"/>
            <a:ext cx="608575" cy="608576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8DE1507D-3FC3-C84C-A271-AF7CE5F0B984}"/>
              </a:ext>
            </a:extLst>
          </p:cNvPr>
          <p:cNvSpPr txBox="1"/>
          <p:nvPr/>
        </p:nvSpPr>
        <p:spPr>
          <a:xfrm rot="13228796" flipH="1">
            <a:off x="8604305" y="164291"/>
            <a:ext cx="3802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✄ 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43479003-CDDC-684B-94EC-6AEED44923D6}"/>
              </a:ext>
            </a:extLst>
          </p:cNvPr>
          <p:cNvGrpSpPr/>
          <p:nvPr/>
        </p:nvGrpSpPr>
        <p:grpSpPr>
          <a:xfrm flipH="1">
            <a:off x="4115962" y="946296"/>
            <a:ext cx="545763" cy="1855860"/>
            <a:chOff x="1476649" y="1500464"/>
            <a:chExt cx="793897" cy="2699636"/>
          </a:xfrm>
          <a:solidFill>
            <a:schemeClr val="tx1"/>
          </a:solidFill>
        </p:grpSpPr>
        <p:sp>
          <p:nvSpPr>
            <p:cNvPr id="6" name="Triangle 5">
              <a:extLst>
                <a:ext uri="{FF2B5EF4-FFF2-40B4-BE49-F238E27FC236}">
                  <a16:creationId xmlns:a16="http://schemas.microsoft.com/office/drawing/2014/main" id="{38501928-655D-8F4C-87D3-F026A62E1AB8}"/>
                </a:ext>
              </a:extLst>
            </p:cNvPr>
            <p:cNvSpPr/>
            <p:nvPr/>
          </p:nvSpPr>
          <p:spPr>
            <a:xfrm rot="16200000">
              <a:off x="1446027" y="1531086"/>
              <a:ext cx="444016" cy="382772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highlight>
                  <a:srgbClr val="000000"/>
                </a:highligh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7" name="Triangle 16">
              <a:extLst>
                <a:ext uri="{FF2B5EF4-FFF2-40B4-BE49-F238E27FC236}">
                  <a16:creationId xmlns:a16="http://schemas.microsoft.com/office/drawing/2014/main" id="{447BF67F-C071-CE48-BB9A-8A15710D8C6E}"/>
                </a:ext>
              </a:extLst>
            </p:cNvPr>
            <p:cNvSpPr/>
            <p:nvPr/>
          </p:nvSpPr>
          <p:spPr>
            <a:xfrm rot="5400000">
              <a:off x="1832343" y="1982210"/>
              <a:ext cx="444016" cy="382772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highlight>
                  <a:srgbClr val="000000"/>
                </a:highligh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8" name="Triangle 17">
              <a:extLst>
                <a:ext uri="{FF2B5EF4-FFF2-40B4-BE49-F238E27FC236}">
                  <a16:creationId xmlns:a16="http://schemas.microsoft.com/office/drawing/2014/main" id="{1B874B0E-3113-7348-A3FC-B96B3FAEF0D0}"/>
                </a:ext>
              </a:extLst>
            </p:cNvPr>
            <p:cNvSpPr/>
            <p:nvPr/>
          </p:nvSpPr>
          <p:spPr>
            <a:xfrm rot="16200000">
              <a:off x="1449571" y="2433334"/>
              <a:ext cx="444016" cy="382772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highlight>
                  <a:srgbClr val="000000"/>
                </a:highligh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9" name="Triangle 18">
              <a:extLst>
                <a:ext uri="{FF2B5EF4-FFF2-40B4-BE49-F238E27FC236}">
                  <a16:creationId xmlns:a16="http://schemas.microsoft.com/office/drawing/2014/main" id="{D0A4E315-32C3-764C-BCE4-B09A416665FA}"/>
                </a:ext>
              </a:extLst>
            </p:cNvPr>
            <p:cNvSpPr/>
            <p:nvPr/>
          </p:nvSpPr>
          <p:spPr>
            <a:xfrm rot="5400000">
              <a:off x="1835887" y="2884458"/>
              <a:ext cx="444016" cy="382772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highlight>
                  <a:srgbClr val="000000"/>
                </a:highligh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0" name="Triangle 19">
              <a:extLst>
                <a:ext uri="{FF2B5EF4-FFF2-40B4-BE49-F238E27FC236}">
                  <a16:creationId xmlns:a16="http://schemas.microsoft.com/office/drawing/2014/main" id="{903B2B56-8259-404F-B96C-CA302B073268}"/>
                </a:ext>
              </a:extLst>
            </p:cNvPr>
            <p:cNvSpPr/>
            <p:nvPr/>
          </p:nvSpPr>
          <p:spPr>
            <a:xfrm rot="16200000">
              <a:off x="1470836" y="3335582"/>
              <a:ext cx="444016" cy="382772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highlight>
                  <a:srgbClr val="000000"/>
                </a:highligh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4" name="Triangle 23">
              <a:extLst>
                <a:ext uri="{FF2B5EF4-FFF2-40B4-BE49-F238E27FC236}">
                  <a16:creationId xmlns:a16="http://schemas.microsoft.com/office/drawing/2014/main" id="{F14097D6-0FC7-AF4A-847E-2785D118AD49}"/>
                </a:ext>
              </a:extLst>
            </p:cNvPr>
            <p:cNvSpPr/>
            <p:nvPr/>
          </p:nvSpPr>
          <p:spPr>
            <a:xfrm rot="5400000">
              <a:off x="1857152" y="3786706"/>
              <a:ext cx="444016" cy="382772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highlight>
                  <a:srgbClr val="000000"/>
                </a:highligh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DDAE64DC-BC68-E741-A783-4B444D8C3795}"/>
              </a:ext>
            </a:extLst>
          </p:cNvPr>
          <p:cNvGrpSpPr/>
          <p:nvPr/>
        </p:nvGrpSpPr>
        <p:grpSpPr>
          <a:xfrm flipH="1">
            <a:off x="6642963" y="937465"/>
            <a:ext cx="1067162" cy="1857600"/>
            <a:chOff x="3043179" y="1458947"/>
            <a:chExt cx="1552353" cy="2702167"/>
          </a:xfrm>
          <a:solidFill>
            <a:schemeClr val="tx1"/>
          </a:solidFill>
        </p:grpSpPr>
        <p:sp>
          <p:nvSpPr>
            <p:cNvPr id="28" name="Triangle 27">
              <a:extLst>
                <a:ext uri="{FF2B5EF4-FFF2-40B4-BE49-F238E27FC236}">
                  <a16:creationId xmlns:a16="http://schemas.microsoft.com/office/drawing/2014/main" id="{F84A1EC6-E0C8-6941-9E65-BAF5EC089371}"/>
                </a:ext>
              </a:extLst>
            </p:cNvPr>
            <p:cNvSpPr/>
            <p:nvPr/>
          </p:nvSpPr>
          <p:spPr>
            <a:xfrm rot="16200000">
              <a:off x="3012557" y="1492100"/>
              <a:ext cx="444016" cy="382772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highlight>
                  <a:srgbClr val="000000"/>
                </a:highligh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9" name="Triangle 28">
              <a:extLst>
                <a:ext uri="{FF2B5EF4-FFF2-40B4-BE49-F238E27FC236}">
                  <a16:creationId xmlns:a16="http://schemas.microsoft.com/office/drawing/2014/main" id="{6AF08867-1646-264D-90EB-D459CC351198}"/>
                </a:ext>
              </a:extLst>
            </p:cNvPr>
            <p:cNvSpPr/>
            <p:nvPr/>
          </p:nvSpPr>
          <p:spPr>
            <a:xfrm rot="5400000">
              <a:off x="3398873" y="1943224"/>
              <a:ext cx="444016" cy="382772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highlight>
                  <a:srgbClr val="000000"/>
                </a:highligh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0" name="Triangle 29">
              <a:extLst>
                <a:ext uri="{FF2B5EF4-FFF2-40B4-BE49-F238E27FC236}">
                  <a16:creationId xmlns:a16="http://schemas.microsoft.com/office/drawing/2014/main" id="{A0A1C927-BA18-8C49-A395-7043D41BB31D}"/>
                </a:ext>
              </a:extLst>
            </p:cNvPr>
            <p:cNvSpPr/>
            <p:nvPr/>
          </p:nvSpPr>
          <p:spPr>
            <a:xfrm rot="16200000">
              <a:off x="3016101" y="2394348"/>
              <a:ext cx="444016" cy="382772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highlight>
                  <a:srgbClr val="000000"/>
                </a:highligh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1" name="Triangle 30">
              <a:extLst>
                <a:ext uri="{FF2B5EF4-FFF2-40B4-BE49-F238E27FC236}">
                  <a16:creationId xmlns:a16="http://schemas.microsoft.com/office/drawing/2014/main" id="{634E552D-DDCD-9947-B85F-ADD1EF400D7D}"/>
                </a:ext>
              </a:extLst>
            </p:cNvPr>
            <p:cNvSpPr/>
            <p:nvPr/>
          </p:nvSpPr>
          <p:spPr>
            <a:xfrm rot="5400000">
              <a:off x="3402417" y="2845472"/>
              <a:ext cx="444016" cy="382772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highlight>
                  <a:srgbClr val="000000"/>
                </a:highligh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2" name="Triangle 31">
              <a:extLst>
                <a:ext uri="{FF2B5EF4-FFF2-40B4-BE49-F238E27FC236}">
                  <a16:creationId xmlns:a16="http://schemas.microsoft.com/office/drawing/2014/main" id="{3FE542D8-70BF-D24A-9EF7-FAFF8F070C95}"/>
                </a:ext>
              </a:extLst>
            </p:cNvPr>
            <p:cNvSpPr/>
            <p:nvPr/>
          </p:nvSpPr>
          <p:spPr>
            <a:xfrm rot="16200000">
              <a:off x="3037366" y="3296596"/>
              <a:ext cx="444016" cy="382772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highlight>
                  <a:srgbClr val="000000"/>
                </a:highligh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3" name="Triangle 32">
              <a:extLst>
                <a:ext uri="{FF2B5EF4-FFF2-40B4-BE49-F238E27FC236}">
                  <a16:creationId xmlns:a16="http://schemas.microsoft.com/office/drawing/2014/main" id="{6ABEE234-1230-0444-B503-AE82EAEA1863}"/>
                </a:ext>
              </a:extLst>
            </p:cNvPr>
            <p:cNvSpPr/>
            <p:nvPr/>
          </p:nvSpPr>
          <p:spPr>
            <a:xfrm rot="5400000">
              <a:off x="3423682" y="3747720"/>
              <a:ext cx="444016" cy="382772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highlight>
                  <a:srgbClr val="000000"/>
                </a:highligh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7" name="Triangle 36">
              <a:extLst>
                <a:ext uri="{FF2B5EF4-FFF2-40B4-BE49-F238E27FC236}">
                  <a16:creationId xmlns:a16="http://schemas.microsoft.com/office/drawing/2014/main" id="{CA34012C-7988-B34A-B41E-73D7815F916E}"/>
                </a:ext>
              </a:extLst>
            </p:cNvPr>
            <p:cNvSpPr/>
            <p:nvPr/>
          </p:nvSpPr>
          <p:spPr>
            <a:xfrm rot="5400000">
              <a:off x="4157329" y="1489569"/>
              <a:ext cx="444016" cy="382772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highlight>
                  <a:srgbClr val="000000"/>
                </a:highligh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8" name="Triangle 37">
              <a:extLst>
                <a:ext uri="{FF2B5EF4-FFF2-40B4-BE49-F238E27FC236}">
                  <a16:creationId xmlns:a16="http://schemas.microsoft.com/office/drawing/2014/main" id="{142930E7-EFFD-2C4A-9A21-2E8CFF0D514A}"/>
                </a:ext>
              </a:extLst>
            </p:cNvPr>
            <p:cNvSpPr/>
            <p:nvPr/>
          </p:nvSpPr>
          <p:spPr>
            <a:xfrm rot="16200000">
              <a:off x="3774557" y="1940693"/>
              <a:ext cx="444016" cy="382772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highlight>
                  <a:srgbClr val="000000"/>
                </a:highligh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0" name="Triangle 39">
              <a:extLst>
                <a:ext uri="{FF2B5EF4-FFF2-40B4-BE49-F238E27FC236}">
                  <a16:creationId xmlns:a16="http://schemas.microsoft.com/office/drawing/2014/main" id="{E34D744E-66A8-B045-A2C2-AB48F205780E}"/>
                </a:ext>
              </a:extLst>
            </p:cNvPr>
            <p:cNvSpPr/>
            <p:nvPr/>
          </p:nvSpPr>
          <p:spPr>
            <a:xfrm rot="5400000">
              <a:off x="4160873" y="2391817"/>
              <a:ext cx="444016" cy="382772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highlight>
                  <a:srgbClr val="000000"/>
                </a:highligh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2" name="Triangle 41">
              <a:extLst>
                <a:ext uri="{FF2B5EF4-FFF2-40B4-BE49-F238E27FC236}">
                  <a16:creationId xmlns:a16="http://schemas.microsoft.com/office/drawing/2014/main" id="{62ECB8D4-B329-8947-8305-CA6193F38BE7}"/>
                </a:ext>
              </a:extLst>
            </p:cNvPr>
            <p:cNvSpPr/>
            <p:nvPr/>
          </p:nvSpPr>
          <p:spPr>
            <a:xfrm rot="16200000">
              <a:off x="3795822" y="2842941"/>
              <a:ext cx="444016" cy="382772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highlight>
                  <a:srgbClr val="000000"/>
                </a:highligh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3" name="Triangle 42">
              <a:extLst>
                <a:ext uri="{FF2B5EF4-FFF2-40B4-BE49-F238E27FC236}">
                  <a16:creationId xmlns:a16="http://schemas.microsoft.com/office/drawing/2014/main" id="{CA9BA2DB-ABFB-7E4D-AED9-7DFBF4A187A8}"/>
                </a:ext>
              </a:extLst>
            </p:cNvPr>
            <p:cNvSpPr/>
            <p:nvPr/>
          </p:nvSpPr>
          <p:spPr>
            <a:xfrm rot="5400000">
              <a:off x="4182138" y="3294065"/>
              <a:ext cx="444016" cy="382772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highlight>
                  <a:srgbClr val="000000"/>
                </a:highligh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4" name="Triangle 43">
              <a:extLst>
                <a:ext uri="{FF2B5EF4-FFF2-40B4-BE49-F238E27FC236}">
                  <a16:creationId xmlns:a16="http://schemas.microsoft.com/office/drawing/2014/main" id="{1EBAE3B5-56B3-BB43-A423-9FD898726C6F}"/>
                </a:ext>
              </a:extLst>
            </p:cNvPr>
            <p:cNvSpPr/>
            <p:nvPr/>
          </p:nvSpPr>
          <p:spPr>
            <a:xfrm rot="16200000">
              <a:off x="3799366" y="3745189"/>
              <a:ext cx="444016" cy="382772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highlight>
                  <a:srgbClr val="000000"/>
                </a:highligh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819B829B-645C-3D46-82DB-9C2CFFB9D125}"/>
              </a:ext>
            </a:extLst>
          </p:cNvPr>
          <p:cNvGrpSpPr/>
          <p:nvPr/>
        </p:nvGrpSpPr>
        <p:grpSpPr>
          <a:xfrm flipH="1">
            <a:off x="1461361" y="4177718"/>
            <a:ext cx="2645978" cy="1865604"/>
            <a:chOff x="5835998" y="1870072"/>
            <a:chExt cx="3848985" cy="2713812"/>
          </a:xfrm>
          <a:solidFill>
            <a:schemeClr val="tx1"/>
          </a:solidFill>
        </p:grpSpPr>
        <p:sp>
          <p:nvSpPr>
            <p:cNvPr id="47" name="Triangle 46">
              <a:extLst>
                <a:ext uri="{FF2B5EF4-FFF2-40B4-BE49-F238E27FC236}">
                  <a16:creationId xmlns:a16="http://schemas.microsoft.com/office/drawing/2014/main" id="{DBC25AE7-D991-3142-B1FE-02AC5204CF23}"/>
                </a:ext>
              </a:extLst>
            </p:cNvPr>
            <p:cNvSpPr/>
            <p:nvPr/>
          </p:nvSpPr>
          <p:spPr>
            <a:xfrm rot="5400000">
              <a:off x="6188148" y="1914870"/>
              <a:ext cx="444016" cy="382772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highlight>
                  <a:srgbClr val="000000"/>
                </a:highligh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8" name="Triangle 47">
              <a:extLst>
                <a:ext uri="{FF2B5EF4-FFF2-40B4-BE49-F238E27FC236}">
                  <a16:creationId xmlns:a16="http://schemas.microsoft.com/office/drawing/2014/main" id="{B86F4B02-C7F1-CB4F-8CC4-02CFEA2918F0}"/>
                </a:ext>
              </a:extLst>
            </p:cNvPr>
            <p:cNvSpPr/>
            <p:nvPr/>
          </p:nvSpPr>
          <p:spPr>
            <a:xfrm rot="16200000">
              <a:off x="5805376" y="2365994"/>
              <a:ext cx="444016" cy="382772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highlight>
                  <a:srgbClr val="000000"/>
                </a:highligh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9" name="Triangle 48">
              <a:extLst>
                <a:ext uri="{FF2B5EF4-FFF2-40B4-BE49-F238E27FC236}">
                  <a16:creationId xmlns:a16="http://schemas.microsoft.com/office/drawing/2014/main" id="{839EAB62-1D03-C64B-8535-C50E3649DB02}"/>
                </a:ext>
              </a:extLst>
            </p:cNvPr>
            <p:cNvSpPr/>
            <p:nvPr/>
          </p:nvSpPr>
          <p:spPr>
            <a:xfrm rot="5400000">
              <a:off x="6191692" y="2817118"/>
              <a:ext cx="444016" cy="382772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highlight>
                  <a:srgbClr val="000000"/>
                </a:highligh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0" name="Triangle 49">
              <a:extLst>
                <a:ext uri="{FF2B5EF4-FFF2-40B4-BE49-F238E27FC236}">
                  <a16:creationId xmlns:a16="http://schemas.microsoft.com/office/drawing/2014/main" id="{386EE2AD-6CE4-C148-9309-B491BF9EB207}"/>
                </a:ext>
              </a:extLst>
            </p:cNvPr>
            <p:cNvSpPr/>
            <p:nvPr/>
          </p:nvSpPr>
          <p:spPr>
            <a:xfrm rot="16200000">
              <a:off x="5826641" y="3268242"/>
              <a:ext cx="444016" cy="382772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highlight>
                  <a:srgbClr val="000000"/>
                </a:highligh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1" name="Triangle 50">
              <a:extLst>
                <a:ext uri="{FF2B5EF4-FFF2-40B4-BE49-F238E27FC236}">
                  <a16:creationId xmlns:a16="http://schemas.microsoft.com/office/drawing/2014/main" id="{051A7ACD-9734-B648-BA57-0F6A94E4EBE3}"/>
                </a:ext>
              </a:extLst>
            </p:cNvPr>
            <p:cNvSpPr/>
            <p:nvPr/>
          </p:nvSpPr>
          <p:spPr>
            <a:xfrm rot="5400000">
              <a:off x="6212957" y="3719366"/>
              <a:ext cx="444016" cy="382772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highlight>
                  <a:srgbClr val="000000"/>
                </a:highligh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2" name="Triangle 51">
              <a:extLst>
                <a:ext uri="{FF2B5EF4-FFF2-40B4-BE49-F238E27FC236}">
                  <a16:creationId xmlns:a16="http://schemas.microsoft.com/office/drawing/2014/main" id="{CF24ED90-59F2-E04C-8480-7F81722BB1D9}"/>
                </a:ext>
              </a:extLst>
            </p:cNvPr>
            <p:cNvSpPr/>
            <p:nvPr/>
          </p:nvSpPr>
          <p:spPr>
            <a:xfrm rot="16200000">
              <a:off x="5830185" y="4170490"/>
              <a:ext cx="444016" cy="382772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highlight>
                  <a:srgbClr val="000000"/>
                </a:highligh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6" name="Triangle 55">
              <a:extLst>
                <a:ext uri="{FF2B5EF4-FFF2-40B4-BE49-F238E27FC236}">
                  <a16:creationId xmlns:a16="http://schemas.microsoft.com/office/drawing/2014/main" id="{795E4B68-56D8-4348-851A-A97E176C3FF6}"/>
                </a:ext>
              </a:extLst>
            </p:cNvPr>
            <p:cNvSpPr/>
            <p:nvPr/>
          </p:nvSpPr>
          <p:spPr>
            <a:xfrm rot="16200000">
              <a:off x="6563832" y="1912339"/>
              <a:ext cx="444016" cy="382772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highlight>
                  <a:srgbClr val="000000"/>
                </a:highligh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7" name="Triangle 56">
              <a:extLst>
                <a:ext uri="{FF2B5EF4-FFF2-40B4-BE49-F238E27FC236}">
                  <a16:creationId xmlns:a16="http://schemas.microsoft.com/office/drawing/2014/main" id="{C80B2693-0722-AD4F-ADF6-BF2119883A52}"/>
                </a:ext>
              </a:extLst>
            </p:cNvPr>
            <p:cNvSpPr/>
            <p:nvPr/>
          </p:nvSpPr>
          <p:spPr>
            <a:xfrm rot="5400000">
              <a:off x="6950148" y="2363463"/>
              <a:ext cx="444016" cy="382772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highlight>
                  <a:srgbClr val="000000"/>
                </a:highligh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8" name="Triangle 57">
              <a:extLst>
                <a:ext uri="{FF2B5EF4-FFF2-40B4-BE49-F238E27FC236}">
                  <a16:creationId xmlns:a16="http://schemas.microsoft.com/office/drawing/2014/main" id="{24409C1E-5AE7-B447-9304-13F0C5F609C4}"/>
                </a:ext>
              </a:extLst>
            </p:cNvPr>
            <p:cNvSpPr/>
            <p:nvPr/>
          </p:nvSpPr>
          <p:spPr>
            <a:xfrm rot="16200000">
              <a:off x="6585097" y="2814587"/>
              <a:ext cx="444016" cy="382772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highlight>
                  <a:srgbClr val="000000"/>
                </a:highligh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9" name="Triangle 58">
              <a:extLst>
                <a:ext uri="{FF2B5EF4-FFF2-40B4-BE49-F238E27FC236}">
                  <a16:creationId xmlns:a16="http://schemas.microsoft.com/office/drawing/2014/main" id="{C52CE3BC-7F10-8647-AC2D-E32D61E2F178}"/>
                </a:ext>
              </a:extLst>
            </p:cNvPr>
            <p:cNvSpPr/>
            <p:nvPr/>
          </p:nvSpPr>
          <p:spPr>
            <a:xfrm rot="5400000">
              <a:off x="6971413" y="3265711"/>
              <a:ext cx="444016" cy="382772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highlight>
                  <a:srgbClr val="000000"/>
                </a:highligh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0" name="Triangle 59">
              <a:extLst>
                <a:ext uri="{FF2B5EF4-FFF2-40B4-BE49-F238E27FC236}">
                  <a16:creationId xmlns:a16="http://schemas.microsoft.com/office/drawing/2014/main" id="{B7EE3A3D-D052-3A44-A5DA-A06A329B345C}"/>
                </a:ext>
              </a:extLst>
            </p:cNvPr>
            <p:cNvSpPr/>
            <p:nvPr/>
          </p:nvSpPr>
          <p:spPr>
            <a:xfrm rot="16200000">
              <a:off x="6588641" y="3716835"/>
              <a:ext cx="444016" cy="382772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highlight>
                  <a:srgbClr val="000000"/>
                </a:highligh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1" name="Triangle 60">
              <a:extLst>
                <a:ext uri="{FF2B5EF4-FFF2-40B4-BE49-F238E27FC236}">
                  <a16:creationId xmlns:a16="http://schemas.microsoft.com/office/drawing/2014/main" id="{27AF036E-2D91-6E4C-B121-EC2529811965}"/>
                </a:ext>
              </a:extLst>
            </p:cNvPr>
            <p:cNvSpPr/>
            <p:nvPr/>
          </p:nvSpPr>
          <p:spPr>
            <a:xfrm rot="5400000">
              <a:off x="6974957" y="4167962"/>
              <a:ext cx="444016" cy="382772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highlight>
                  <a:srgbClr val="000000"/>
                </a:highligh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3" name="Triangle 62">
              <a:extLst>
                <a:ext uri="{FF2B5EF4-FFF2-40B4-BE49-F238E27FC236}">
                  <a16:creationId xmlns:a16="http://schemas.microsoft.com/office/drawing/2014/main" id="{2909754C-9375-A143-BF38-32D7FBADB6B3}"/>
                </a:ext>
              </a:extLst>
            </p:cNvPr>
            <p:cNvSpPr/>
            <p:nvPr/>
          </p:nvSpPr>
          <p:spPr>
            <a:xfrm rot="5400000">
              <a:off x="7722781" y="1907782"/>
              <a:ext cx="444016" cy="382772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highlight>
                  <a:srgbClr val="000000"/>
                </a:highligh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4" name="Triangle 63">
              <a:extLst>
                <a:ext uri="{FF2B5EF4-FFF2-40B4-BE49-F238E27FC236}">
                  <a16:creationId xmlns:a16="http://schemas.microsoft.com/office/drawing/2014/main" id="{2FBB29C6-2A30-3147-A958-B30968409F53}"/>
                </a:ext>
              </a:extLst>
            </p:cNvPr>
            <p:cNvSpPr/>
            <p:nvPr/>
          </p:nvSpPr>
          <p:spPr>
            <a:xfrm rot="16200000">
              <a:off x="7340009" y="2358906"/>
              <a:ext cx="444016" cy="382772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highlight>
                  <a:srgbClr val="000000"/>
                </a:highligh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5" name="Triangle 64">
              <a:extLst>
                <a:ext uri="{FF2B5EF4-FFF2-40B4-BE49-F238E27FC236}">
                  <a16:creationId xmlns:a16="http://schemas.microsoft.com/office/drawing/2014/main" id="{1664E230-D916-AD45-92E3-1880CE45C5C3}"/>
                </a:ext>
              </a:extLst>
            </p:cNvPr>
            <p:cNvSpPr/>
            <p:nvPr/>
          </p:nvSpPr>
          <p:spPr>
            <a:xfrm rot="5400000">
              <a:off x="7726325" y="2810030"/>
              <a:ext cx="444016" cy="382772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highlight>
                  <a:srgbClr val="000000"/>
                </a:highligh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6" name="Triangle 65">
              <a:extLst>
                <a:ext uri="{FF2B5EF4-FFF2-40B4-BE49-F238E27FC236}">
                  <a16:creationId xmlns:a16="http://schemas.microsoft.com/office/drawing/2014/main" id="{7F1FA10C-457F-9447-A126-2D2F546FDD60}"/>
                </a:ext>
              </a:extLst>
            </p:cNvPr>
            <p:cNvSpPr/>
            <p:nvPr/>
          </p:nvSpPr>
          <p:spPr>
            <a:xfrm rot="16200000">
              <a:off x="7361274" y="3261154"/>
              <a:ext cx="444016" cy="382772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highlight>
                  <a:srgbClr val="000000"/>
                </a:highligh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7" name="Triangle 66">
              <a:extLst>
                <a:ext uri="{FF2B5EF4-FFF2-40B4-BE49-F238E27FC236}">
                  <a16:creationId xmlns:a16="http://schemas.microsoft.com/office/drawing/2014/main" id="{404B1481-448F-714A-87F1-811D9D121982}"/>
                </a:ext>
              </a:extLst>
            </p:cNvPr>
            <p:cNvSpPr/>
            <p:nvPr/>
          </p:nvSpPr>
          <p:spPr>
            <a:xfrm rot="5400000">
              <a:off x="7747590" y="3712278"/>
              <a:ext cx="444016" cy="382772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highlight>
                  <a:srgbClr val="000000"/>
                </a:highligh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8" name="Triangle 67">
              <a:extLst>
                <a:ext uri="{FF2B5EF4-FFF2-40B4-BE49-F238E27FC236}">
                  <a16:creationId xmlns:a16="http://schemas.microsoft.com/office/drawing/2014/main" id="{3F025052-B40A-524F-812F-C61A49D01836}"/>
                </a:ext>
              </a:extLst>
            </p:cNvPr>
            <p:cNvSpPr/>
            <p:nvPr/>
          </p:nvSpPr>
          <p:spPr>
            <a:xfrm rot="16200000">
              <a:off x="7364818" y="4163402"/>
              <a:ext cx="444016" cy="382772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highlight>
                  <a:srgbClr val="000000"/>
                </a:highligh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2" name="Triangle 71">
              <a:extLst>
                <a:ext uri="{FF2B5EF4-FFF2-40B4-BE49-F238E27FC236}">
                  <a16:creationId xmlns:a16="http://schemas.microsoft.com/office/drawing/2014/main" id="{23180E3A-E241-1D47-8497-C3FF7DA63740}"/>
                </a:ext>
              </a:extLst>
            </p:cNvPr>
            <p:cNvSpPr/>
            <p:nvPr/>
          </p:nvSpPr>
          <p:spPr>
            <a:xfrm rot="16200000">
              <a:off x="8098465" y="1905251"/>
              <a:ext cx="444016" cy="382772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highlight>
                  <a:srgbClr val="000000"/>
                </a:highligh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3" name="Triangle 72">
              <a:extLst>
                <a:ext uri="{FF2B5EF4-FFF2-40B4-BE49-F238E27FC236}">
                  <a16:creationId xmlns:a16="http://schemas.microsoft.com/office/drawing/2014/main" id="{4CF4042D-A4B5-F14C-8BA1-F53AAD06AE77}"/>
                </a:ext>
              </a:extLst>
            </p:cNvPr>
            <p:cNvSpPr/>
            <p:nvPr/>
          </p:nvSpPr>
          <p:spPr>
            <a:xfrm rot="5400000">
              <a:off x="8484781" y="2356375"/>
              <a:ext cx="444016" cy="382772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highlight>
                  <a:srgbClr val="000000"/>
                </a:highligh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4" name="Triangle 73">
              <a:extLst>
                <a:ext uri="{FF2B5EF4-FFF2-40B4-BE49-F238E27FC236}">
                  <a16:creationId xmlns:a16="http://schemas.microsoft.com/office/drawing/2014/main" id="{C8355A01-E7C9-D847-8A46-6AB5CBAE1D7A}"/>
                </a:ext>
              </a:extLst>
            </p:cNvPr>
            <p:cNvSpPr/>
            <p:nvPr/>
          </p:nvSpPr>
          <p:spPr>
            <a:xfrm rot="16200000">
              <a:off x="8119730" y="2807499"/>
              <a:ext cx="444016" cy="382772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highlight>
                  <a:srgbClr val="000000"/>
                </a:highligh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5" name="Triangle 74">
              <a:extLst>
                <a:ext uri="{FF2B5EF4-FFF2-40B4-BE49-F238E27FC236}">
                  <a16:creationId xmlns:a16="http://schemas.microsoft.com/office/drawing/2014/main" id="{C98EF9DB-3F76-8847-9F93-0BF84B69C1A5}"/>
                </a:ext>
              </a:extLst>
            </p:cNvPr>
            <p:cNvSpPr/>
            <p:nvPr/>
          </p:nvSpPr>
          <p:spPr>
            <a:xfrm rot="5400000">
              <a:off x="8506046" y="3258623"/>
              <a:ext cx="444016" cy="382772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highlight>
                  <a:srgbClr val="000000"/>
                </a:highligh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6" name="Triangle 75">
              <a:extLst>
                <a:ext uri="{FF2B5EF4-FFF2-40B4-BE49-F238E27FC236}">
                  <a16:creationId xmlns:a16="http://schemas.microsoft.com/office/drawing/2014/main" id="{205C81B7-8339-E94E-89AA-8C2FBE0EB42F}"/>
                </a:ext>
              </a:extLst>
            </p:cNvPr>
            <p:cNvSpPr/>
            <p:nvPr/>
          </p:nvSpPr>
          <p:spPr>
            <a:xfrm rot="16200000">
              <a:off x="8123274" y="3709747"/>
              <a:ext cx="444016" cy="382772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highlight>
                  <a:srgbClr val="000000"/>
                </a:highligh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7" name="Triangle 76">
              <a:extLst>
                <a:ext uri="{FF2B5EF4-FFF2-40B4-BE49-F238E27FC236}">
                  <a16:creationId xmlns:a16="http://schemas.microsoft.com/office/drawing/2014/main" id="{7C05A645-099C-BD4C-A5AA-34CED26A4437}"/>
                </a:ext>
              </a:extLst>
            </p:cNvPr>
            <p:cNvSpPr/>
            <p:nvPr/>
          </p:nvSpPr>
          <p:spPr>
            <a:xfrm rot="5400000">
              <a:off x="8509590" y="4160874"/>
              <a:ext cx="444016" cy="382772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highlight>
                  <a:srgbClr val="000000"/>
                </a:highligh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9" name="Triangle 78">
              <a:extLst>
                <a:ext uri="{FF2B5EF4-FFF2-40B4-BE49-F238E27FC236}">
                  <a16:creationId xmlns:a16="http://schemas.microsoft.com/office/drawing/2014/main" id="{025753F8-3071-7648-806A-897BC7AAA362}"/>
                </a:ext>
              </a:extLst>
            </p:cNvPr>
            <p:cNvSpPr/>
            <p:nvPr/>
          </p:nvSpPr>
          <p:spPr>
            <a:xfrm rot="5400000">
              <a:off x="9246780" y="1900694"/>
              <a:ext cx="444016" cy="382772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highlight>
                  <a:srgbClr val="000000"/>
                </a:highligh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0" name="Triangle 79">
              <a:extLst>
                <a:ext uri="{FF2B5EF4-FFF2-40B4-BE49-F238E27FC236}">
                  <a16:creationId xmlns:a16="http://schemas.microsoft.com/office/drawing/2014/main" id="{58A0CAB2-98F1-704C-975D-7CB0E9D79066}"/>
                </a:ext>
              </a:extLst>
            </p:cNvPr>
            <p:cNvSpPr/>
            <p:nvPr/>
          </p:nvSpPr>
          <p:spPr>
            <a:xfrm rot="16200000">
              <a:off x="8864008" y="2351818"/>
              <a:ext cx="444016" cy="382772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highlight>
                  <a:srgbClr val="000000"/>
                </a:highligh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1" name="Triangle 80">
              <a:extLst>
                <a:ext uri="{FF2B5EF4-FFF2-40B4-BE49-F238E27FC236}">
                  <a16:creationId xmlns:a16="http://schemas.microsoft.com/office/drawing/2014/main" id="{55748523-AA9D-4A43-AAF3-312CD849BF81}"/>
                </a:ext>
              </a:extLst>
            </p:cNvPr>
            <p:cNvSpPr/>
            <p:nvPr/>
          </p:nvSpPr>
          <p:spPr>
            <a:xfrm rot="5400000">
              <a:off x="9250324" y="2802942"/>
              <a:ext cx="444016" cy="382772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highlight>
                  <a:srgbClr val="000000"/>
                </a:highligh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2" name="Triangle 81">
              <a:extLst>
                <a:ext uri="{FF2B5EF4-FFF2-40B4-BE49-F238E27FC236}">
                  <a16:creationId xmlns:a16="http://schemas.microsoft.com/office/drawing/2014/main" id="{F16B7B9C-8F5B-C540-A67B-884A5FFCF193}"/>
                </a:ext>
              </a:extLst>
            </p:cNvPr>
            <p:cNvSpPr/>
            <p:nvPr/>
          </p:nvSpPr>
          <p:spPr>
            <a:xfrm rot="16200000">
              <a:off x="8885273" y="3254066"/>
              <a:ext cx="444016" cy="382772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highlight>
                  <a:srgbClr val="000000"/>
                </a:highligh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3" name="Triangle 82">
              <a:extLst>
                <a:ext uri="{FF2B5EF4-FFF2-40B4-BE49-F238E27FC236}">
                  <a16:creationId xmlns:a16="http://schemas.microsoft.com/office/drawing/2014/main" id="{A0F25277-F67A-4A47-B497-74A91A742DF5}"/>
                </a:ext>
              </a:extLst>
            </p:cNvPr>
            <p:cNvSpPr/>
            <p:nvPr/>
          </p:nvSpPr>
          <p:spPr>
            <a:xfrm rot="5400000">
              <a:off x="9271589" y="3705190"/>
              <a:ext cx="444016" cy="382772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highlight>
                  <a:srgbClr val="000000"/>
                </a:highligh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4" name="Triangle 83">
              <a:extLst>
                <a:ext uri="{FF2B5EF4-FFF2-40B4-BE49-F238E27FC236}">
                  <a16:creationId xmlns:a16="http://schemas.microsoft.com/office/drawing/2014/main" id="{9ECBC5FE-0D3A-E441-9607-B42557DB2A10}"/>
                </a:ext>
              </a:extLst>
            </p:cNvPr>
            <p:cNvSpPr/>
            <p:nvPr/>
          </p:nvSpPr>
          <p:spPr>
            <a:xfrm rot="16200000">
              <a:off x="8888817" y="4156314"/>
              <a:ext cx="444016" cy="382772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highlight>
                  <a:srgbClr val="000000"/>
                </a:highligh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87" name="Triangle 86">
            <a:extLst>
              <a:ext uri="{FF2B5EF4-FFF2-40B4-BE49-F238E27FC236}">
                <a16:creationId xmlns:a16="http://schemas.microsoft.com/office/drawing/2014/main" id="{BCDAFCFB-3F0A-5A41-A7A8-3CAA644FCD45}"/>
              </a:ext>
            </a:extLst>
          </p:cNvPr>
          <p:cNvSpPr/>
          <p:nvPr/>
        </p:nvSpPr>
        <p:spPr>
          <a:xfrm rot="16200000" flipH="1">
            <a:off x="1223452" y="1068360"/>
            <a:ext cx="305238" cy="263136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highlight>
                <a:srgbClr val="00000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8" name="Triangle 87">
            <a:extLst>
              <a:ext uri="{FF2B5EF4-FFF2-40B4-BE49-F238E27FC236}">
                <a16:creationId xmlns:a16="http://schemas.microsoft.com/office/drawing/2014/main" id="{8F8EAD2D-FFCA-6E43-9C43-22899B52869D}"/>
              </a:ext>
            </a:extLst>
          </p:cNvPr>
          <p:cNvSpPr/>
          <p:nvPr/>
        </p:nvSpPr>
        <p:spPr>
          <a:xfrm rot="16200000" flipH="1">
            <a:off x="1221016" y="1688609"/>
            <a:ext cx="305238" cy="263136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highlight>
                <a:srgbClr val="00000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9" name="Triangle 88">
            <a:extLst>
              <a:ext uri="{FF2B5EF4-FFF2-40B4-BE49-F238E27FC236}">
                <a16:creationId xmlns:a16="http://schemas.microsoft.com/office/drawing/2014/main" id="{956E3B0E-D2EF-C943-992C-88C99F1A0527}"/>
              </a:ext>
            </a:extLst>
          </p:cNvPr>
          <p:cNvSpPr/>
          <p:nvPr/>
        </p:nvSpPr>
        <p:spPr>
          <a:xfrm rot="16200000" flipH="1">
            <a:off x="1206397" y="2308858"/>
            <a:ext cx="305238" cy="263136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highlight>
                <a:srgbClr val="00000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031DCB9-1DA1-D54C-A27F-F56859CBC02F}"/>
              </a:ext>
            </a:extLst>
          </p:cNvPr>
          <p:cNvGrpSpPr/>
          <p:nvPr/>
        </p:nvGrpSpPr>
        <p:grpSpPr>
          <a:xfrm rot="10800000">
            <a:off x="1780341" y="1323756"/>
            <a:ext cx="280191" cy="1545737"/>
            <a:chOff x="2224471" y="2858410"/>
            <a:chExt cx="280191" cy="1545737"/>
          </a:xfrm>
          <a:solidFill>
            <a:schemeClr val="tx1"/>
          </a:solidFill>
        </p:grpSpPr>
        <p:sp>
          <p:nvSpPr>
            <p:cNvPr id="92" name="Triangle 91">
              <a:extLst>
                <a:ext uri="{FF2B5EF4-FFF2-40B4-BE49-F238E27FC236}">
                  <a16:creationId xmlns:a16="http://schemas.microsoft.com/office/drawing/2014/main" id="{634FBD4A-9DE9-554E-93D9-4C150B4C9259}"/>
                </a:ext>
              </a:extLst>
            </p:cNvPr>
            <p:cNvSpPr/>
            <p:nvPr/>
          </p:nvSpPr>
          <p:spPr>
            <a:xfrm rot="16200000" flipH="1">
              <a:off x="2220475" y="2879461"/>
              <a:ext cx="305238" cy="263136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highlight>
                  <a:srgbClr val="000000"/>
                </a:highligh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3" name="Triangle 92">
              <a:extLst>
                <a:ext uri="{FF2B5EF4-FFF2-40B4-BE49-F238E27FC236}">
                  <a16:creationId xmlns:a16="http://schemas.microsoft.com/office/drawing/2014/main" id="{53ECB7D3-5F1D-0E46-BECA-3BEABA60C612}"/>
                </a:ext>
              </a:extLst>
            </p:cNvPr>
            <p:cNvSpPr/>
            <p:nvPr/>
          </p:nvSpPr>
          <p:spPr>
            <a:xfrm rot="16200000" flipH="1">
              <a:off x="2205856" y="3499710"/>
              <a:ext cx="305238" cy="263136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highlight>
                  <a:srgbClr val="000000"/>
                </a:highligh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4" name="Triangle 93">
              <a:extLst>
                <a:ext uri="{FF2B5EF4-FFF2-40B4-BE49-F238E27FC236}">
                  <a16:creationId xmlns:a16="http://schemas.microsoft.com/office/drawing/2014/main" id="{CE7C8C3F-3F43-C644-B609-F262785D0E8C}"/>
                </a:ext>
              </a:extLst>
            </p:cNvPr>
            <p:cNvSpPr/>
            <p:nvPr/>
          </p:nvSpPr>
          <p:spPr>
            <a:xfrm rot="16200000" flipH="1">
              <a:off x="2203420" y="4119960"/>
              <a:ext cx="305238" cy="263136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highlight>
                  <a:srgbClr val="000000"/>
                </a:highligh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948736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3" id="{F84C51FC-346B-6A49-A583-D7683B1DB3EB}" vid="{8B805C81-6968-7947-880F-0F599D7D6A3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Presentation3</Template>
  <TotalTime>0</TotalTime>
  <Words>23</Words>
  <Application>Microsoft Macintosh PowerPoint</Application>
  <PresentationFormat>On-screen Show (4:3)</PresentationFormat>
  <Paragraphs>16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Swell Braille</vt:lpstr>
      <vt:lpstr>Office Theme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Ratajeski, Kent</dc:creator>
  <cp:keywords/>
  <dc:description/>
  <cp:lastModifiedBy>Ratajeski, Kent</cp:lastModifiedBy>
  <cp:revision>13</cp:revision>
  <cp:lastPrinted>2020-01-17T19:33:52Z</cp:lastPrinted>
  <dcterms:created xsi:type="dcterms:W3CDTF">2019-12-06T02:24:42Z</dcterms:created>
  <dcterms:modified xsi:type="dcterms:W3CDTF">2021-07-19T13:06:42Z</dcterms:modified>
  <cp:category/>
</cp:coreProperties>
</file>