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7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B5502D67-F7FA-5944-85C3-F63A473D79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89"/>
          <a:stretch/>
        </p:blipFill>
        <p:spPr>
          <a:xfrm>
            <a:off x="1541721" y="725430"/>
            <a:ext cx="7336465" cy="60624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C34C555-D8CF-CD49-8837-D31AEB91738A}"/>
              </a:ext>
            </a:extLst>
          </p:cNvPr>
          <p:cNvSpPr/>
          <p:nvPr/>
        </p:nvSpPr>
        <p:spPr>
          <a:xfrm>
            <a:off x="4060500" y="299115"/>
            <a:ext cx="1309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Fold Types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D98AE2-7EE7-D04A-B35D-9E5DD2EF2AF9}"/>
              </a:ext>
            </a:extLst>
          </p:cNvPr>
          <p:cNvSpPr/>
          <p:nvPr/>
        </p:nvSpPr>
        <p:spPr>
          <a:xfrm>
            <a:off x="1885822" y="1224149"/>
            <a:ext cx="8418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anticline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905D72-6896-6743-9E89-7DF6C82B84D7}"/>
              </a:ext>
            </a:extLst>
          </p:cNvPr>
          <p:cNvSpPr/>
          <p:nvPr/>
        </p:nvSpPr>
        <p:spPr>
          <a:xfrm>
            <a:off x="5759080" y="1287943"/>
            <a:ext cx="8322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syncline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8F5E0E-8DAF-A246-84B9-071CE2306236}"/>
              </a:ext>
            </a:extLst>
          </p:cNvPr>
          <p:cNvSpPr/>
          <p:nvPr/>
        </p:nvSpPr>
        <p:spPr>
          <a:xfrm>
            <a:off x="3641055" y="4296957"/>
            <a:ext cx="1000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monocline</a:t>
            </a:r>
          </a:p>
        </p:txBody>
      </p:sp>
    </p:spTree>
    <p:extLst>
      <p:ext uri="{BB962C8B-B14F-4D97-AF65-F5344CB8AC3E}">
        <p14:creationId xmlns:p14="http://schemas.microsoft.com/office/powerpoint/2010/main" val="286085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B5502D67-F7FA-5944-85C3-F63A473D79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89"/>
          <a:stretch/>
        </p:blipFill>
        <p:spPr>
          <a:xfrm>
            <a:off x="1541721" y="725430"/>
            <a:ext cx="7336465" cy="60624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C34C555-D8CF-CD49-8837-D31AEB91738A}"/>
              </a:ext>
            </a:extLst>
          </p:cNvPr>
          <p:cNvSpPr/>
          <p:nvPr/>
        </p:nvSpPr>
        <p:spPr>
          <a:xfrm>
            <a:off x="3071672" y="309748"/>
            <a:ext cx="2858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,fold ,types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D98AE2-7EE7-D04A-B35D-9E5DD2EF2AF9}"/>
              </a:ext>
            </a:extLst>
          </p:cNvPr>
          <p:cNvSpPr/>
          <p:nvPr/>
        </p:nvSpPr>
        <p:spPr>
          <a:xfrm>
            <a:off x="1885822" y="1224149"/>
            <a:ext cx="1967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⠁⠝⠞⠊⠉⠇⠔⠑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905D72-6896-6743-9E89-7DF6C82B84D7}"/>
              </a:ext>
            </a:extLst>
          </p:cNvPr>
          <p:cNvSpPr/>
          <p:nvPr/>
        </p:nvSpPr>
        <p:spPr>
          <a:xfrm>
            <a:off x="5535793" y="1287943"/>
            <a:ext cx="1744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⠎⠽⠝⠉⠇⠔⠑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60C16D-1534-324E-A034-4972EF1B4E67}"/>
              </a:ext>
            </a:extLst>
          </p:cNvPr>
          <p:cNvSpPr/>
          <p:nvPr/>
        </p:nvSpPr>
        <p:spPr>
          <a:xfrm>
            <a:off x="3191747" y="4233162"/>
            <a:ext cx="1967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⠍⠕⠝⠕⠉⠇⠔⠑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B5502D67-F7FA-5944-85C3-F63A473D79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89"/>
          <a:stretch/>
        </p:blipFill>
        <p:spPr>
          <a:xfrm>
            <a:off x="929660" y="0"/>
            <a:ext cx="8214340" cy="6787902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95206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888</TotalTime>
  <Words>15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27</cp:revision>
  <cp:lastPrinted>2020-01-28T18:57:01Z</cp:lastPrinted>
  <dcterms:created xsi:type="dcterms:W3CDTF">2019-12-06T02:24:42Z</dcterms:created>
  <dcterms:modified xsi:type="dcterms:W3CDTF">2020-07-23T15:14:53Z</dcterms:modified>
</cp:coreProperties>
</file>