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19"/>
    <p:restoredTop sz="94657"/>
  </p:normalViewPr>
  <p:slideViewPr>
    <p:cSldViewPr snapToGrid="0" snapToObjects="1">
      <p:cViewPr varScale="1">
        <p:scale>
          <a:sx n="119" d="100"/>
          <a:sy n="119" d="100"/>
        </p:scale>
        <p:origin x="14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6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51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070">
                <a:solidFill>
                  <a:schemeClr val="tx1"/>
                </a:solidFill>
              </a:defRPr>
            </a:lvl1pPr>
            <a:lvl2pPr marL="394432" indent="0">
              <a:buNone/>
              <a:defRPr sz="1725">
                <a:solidFill>
                  <a:schemeClr val="tx1">
                    <a:tint val="75000"/>
                  </a:schemeClr>
                </a:solidFill>
              </a:defRPr>
            </a:lvl2pPr>
            <a:lvl3pPr marL="788864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3pPr>
            <a:lvl4pPr marL="1183297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4pPr>
            <a:lvl5pPr marL="1577729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5pPr>
            <a:lvl6pPr marL="1972162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6pPr>
            <a:lvl7pPr marL="2366594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7pPr>
            <a:lvl8pPr marL="2761027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8pPr>
            <a:lvl9pPr marL="3155459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070" b="1"/>
            </a:lvl1pPr>
            <a:lvl2pPr marL="394432" indent="0">
              <a:buNone/>
              <a:defRPr sz="1725" b="1"/>
            </a:lvl2pPr>
            <a:lvl3pPr marL="788864" indent="0">
              <a:buNone/>
              <a:defRPr sz="1553" b="1"/>
            </a:lvl3pPr>
            <a:lvl4pPr marL="1183297" indent="0">
              <a:buNone/>
              <a:defRPr sz="1381" b="1"/>
            </a:lvl4pPr>
            <a:lvl5pPr marL="1577729" indent="0">
              <a:buNone/>
              <a:defRPr sz="1381" b="1"/>
            </a:lvl5pPr>
            <a:lvl6pPr marL="1972162" indent="0">
              <a:buNone/>
              <a:defRPr sz="1381" b="1"/>
            </a:lvl6pPr>
            <a:lvl7pPr marL="2366594" indent="0">
              <a:buNone/>
              <a:defRPr sz="1381" b="1"/>
            </a:lvl7pPr>
            <a:lvl8pPr marL="2761027" indent="0">
              <a:buNone/>
              <a:defRPr sz="1381" b="1"/>
            </a:lvl8pPr>
            <a:lvl9pPr marL="3155459" indent="0">
              <a:buNone/>
              <a:defRPr sz="13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070" b="1"/>
            </a:lvl1pPr>
            <a:lvl2pPr marL="394432" indent="0">
              <a:buNone/>
              <a:defRPr sz="1725" b="1"/>
            </a:lvl2pPr>
            <a:lvl3pPr marL="788864" indent="0">
              <a:buNone/>
              <a:defRPr sz="1553" b="1"/>
            </a:lvl3pPr>
            <a:lvl4pPr marL="1183297" indent="0">
              <a:buNone/>
              <a:defRPr sz="1381" b="1"/>
            </a:lvl4pPr>
            <a:lvl5pPr marL="1577729" indent="0">
              <a:buNone/>
              <a:defRPr sz="1381" b="1"/>
            </a:lvl5pPr>
            <a:lvl6pPr marL="1972162" indent="0">
              <a:buNone/>
              <a:defRPr sz="1381" b="1"/>
            </a:lvl6pPr>
            <a:lvl7pPr marL="2366594" indent="0">
              <a:buNone/>
              <a:defRPr sz="1381" b="1"/>
            </a:lvl7pPr>
            <a:lvl8pPr marL="2761027" indent="0">
              <a:buNone/>
              <a:defRPr sz="1381" b="1"/>
            </a:lvl8pPr>
            <a:lvl9pPr marL="3155459" indent="0">
              <a:buNone/>
              <a:defRPr sz="13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760"/>
            </a:lvl1pPr>
            <a:lvl2pPr>
              <a:defRPr sz="2416"/>
            </a:lvl2pPr>
            <a:lvl3pPr>
              <a:defRPr sz="207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381"/>
            </a:lvl1pPr>
            <a:lvl2pPr marL="394432" indent="0">
              <a:buNone/>
              <a:defRPr sz="1208"/>
            </a:lvl2pPr>
            <a:lvl3pPr marL="788864" indent="0">
              <a:buNone/>
              <a:defRPr sz="1035"/>
            </a:lvl3pPr>
            <a:lvl4pPr marL="1183297" indent="0">
              <a:buNone/>
              <a:defRPr sz="863"/>
            </a:lvl4pPr>
            <a:lvl5pPr marL="1577729" indent="0">
              <a:buNone/>
              <a:defRPr sz="863"/>
            </a:lvl5pPr>
            <a:lvl6pPr marL="1972162" indent="0">
              <a:buNone/>
              <a:defRPr sz="863"/>
            </a:lvl6pPr>
            <a:lvl7pPr marL="2366594" indent="0">
              <a:buNone/>
              <a:defRPr sz="863"/>
            </a:lvl7pPr>
            <a:lvl8pPr marL="2761027" indent="0">
              <a:buNone/>
              <a:defRPr sz="863"/>
            </a:lvl8pPr>
            <a:lvl9pPr marL="3155459" indent="0">
              <a:buNone/>
              <a:defRPr sz="8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2760"/>
            </a:lvl1pPr>
            <a:lvl2pPr marL="394432" indent="0">
              <a:buNone/>
              <a:defRPr sz="2416"/>
            </a:lvl2pPr>
            <a:lvl3pPr marL="788864" indent="0">
              <a:buNone/>
              <a:defRPr sz="2070"/>
            </a:lvl3pPr>
            <a:lvl4pPr marL="1183297" indent="0">
              <a:buNone/>
              <a:defRPr sz="1725"/>
            </a:lvl4pPr>
            <a:lvl5pPr marL="1577729" indent="0">
              <a:buNone/>
              <a:defRPr sz="1725"/>
            </a:lvl5pPr>
            <a:lvl6pPr marL="1972162" indent="0">
              <a:buNone/>
              <a:defRPr sz="1725"/>
            </a:lvl6pPr>
            <a:lvl7pPr marL="2366594" indent="0">
              <a:buNone/>
              <a:defRPr sz="1725"/>
            </a:lvl7pPr>
            <a:lvl8pPr marL="2761027" indent="0">
              <a:buNone/>
              <a:defRPr sz="1725"/>
            </a:lvl8pPr>
            <a:lvl9pPr marL="3155459" indent="0">
              <a:buNone/>
              <a:defRPr sz="1725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381"/>
            </a:lvl1pPr>
            <a:lvl2pPr marL="394432" indent="0">
              <a:buNone/>
              <a:defRPr sz="1208"/>
            </a:lvl2pPr>
            <a:lvl3pPr marL="788864" indent="0">
              <a:buNone/>
              <a:defRPr sz="1035"/>
            </a:lvl3pPr>
            <a:lvl4pPr marL="1183297" indent="0">
              <a:buNone/>
              <a:defRPr sz="863"/>
            </a:lvl4pPr>
            <a:lvl5pPr marL="1577729" indent="0">
              <a:buNone/>
              <a:defRPr sz="863"/>
            </a:lvl5pPr>
            <a:lvl6pPr marL="1972162" indent="0">
              <a:buNone/>
              <a:defRPr sz="863"/>
            </a:lvl6pPr>
            <a:lvl7pPr marL="2366594" indent="0">
              <a:buNone/>
              <a:defRPr sz="863"/>
            </a:lvl7pPr>
            <a:lvl8pPr marL="2761027" indent="0">
              <a:buNone/>
              <a:defRPr sz="863"/>
            </a:lvl8pPr>
            <a:lvl9pPr marL="3155459" indent="0">
              <a:buNone/>
              <a:defRPr sz="8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88864" rtl="0" eaLnBrk="1" latinLnBrk="0" hangingPunct="1">
        <a:lnSpc>
          <a:spcPct val="90000"/>
        </a:lnSpc>
        <a:spcBef>
          <a:spcPct val="0"/>
        </a:spcBef>
        <a:buNone/>
        <a:defRPr sz="37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216" indent="-197216" algn="l" defTabSz="788864" rtl="0" eaLnBrk="1" latinLnBrk="0" hangingPunct="1">
        <a:lnSpc>
          <a:spcPct val="90000"/>
        </a:lnSpc>
        <a:spcBef>
          <a:spcPts val="863"/>
        </a:spcBef>
        <a:buFont typeface="Arial" panose="020B0604020202020204" pitchFamily="34" charset="0"/>
        <a:buChar char="•"/>
        <a:defRPr sz="2416" kern="1200">
          <a:solidFill>
            <a:schemeClr val="tx1"/>
          </a:solidFill>
          <a:latin typeface="+mn-lt"/>
          <a:ea typeface="+mn-ea"/>
          <a:cs typeface="+mn-cs"/>
        </a:defRPr>
      </a:lvl1pPr>
      <a:lvl2pPr marL="591649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2070" kern="1200">
          <a:solidFill>
            <a:schemeClr val="tx1"/>
          </a:solidFill>
          <a:latin typeface="+mn-lt"/>
          <a:ea typeface="+mn-ea"/>
          <a:cs typeface="+mn-cs"/>
        </a:defRPr>
      </a:lvl2pPr>
      <a:lvl3pPr marL="986081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725" kern="1200">
          <a:solidFill>
            <a:schemeClr val="tx1"/>
          </a:solidFill>
          <a:latin typeface="+mn-lt"/>
          <a:ea typeface="+mn-ea"/>
          <a:cs typeface="+mn-cs"/>
        </a:defRPr>
      </a:lvl3pPr>
      <a:lvl4pPr marL="1380513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4pPr>
      <a:lvl5pPr marL="1774946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5pPr>
      <a:lvl6pPr marL="2169378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6pPr>
      <a:lvl7pPr marL="2563810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7pPr>
      <a:lvl8pPr marL="2958242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8pPr>
      <a:lvl9pPr marL="3352675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1pPr>
      <a:lvl2pPr marL="394432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2pPr>
      <a:lvl3pPr marL="788864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3pPr>
      <a:lvl4pPr marL="1183297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4pPr>
      <a:lvl5pPr marL="1577729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5pPr>
      <a:lvl6pPr marL="1972162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6pPr>
      <a:lvl7pPr marL="2366594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7pPr>
      <a:lvl8pPr marL="2761027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8pPr>
      <a:lvl9pPr marL="3155459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id="{7573CD63-808B-BF4B-820D-1A193E08E4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54" t="29393" r="16017" b="17765"/>
          <a:stretch/>
        </p:blipFill>
        <p:spPr>
          <a:xfrm>
            <a:off x="170120" y="2179673"/>
            <a:ext cx="8912308" cy="33386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 flipH="1">
            <a:off x="3134754" y="309161"/>
            <a:ext cx="3191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Oceanic Subduction Zone</a:t>
            </a:r>
          </a:p>
        </p:txBody>
      </p:sp>
      <p:sp>
        <p:nvSpPr>
          <p:cNvPr id="30" name="TextBox 29"/>
          <p:cNvSpPr txBox="1"/>
          <p:nvPr/>
        </p:nvSpPr>
        <p:spPr>
          <a:xfrm flipH="1">
            <a:off x="3689351" y="1812259"/>
            <a:ext cx="23328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island arc</a:t>
            </a:r>
          </a:p>
        </p:txBody>
      </p:sp>
      <p:sp>
        <p:nvSpPr>
          <p:cNvPr id="31" name="TextBox 30"/>
          <p:cNvSpPr txBox="1"/>
          <p:nvPr/>
        </p:nvSpPr>
        <p:spPr>
          <a:xfrm flipH="1">
            <a:off x="6354731" y="2013169"/>
            <a:ext cx="24765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continental crust</a:t>
            </a:r>
          </a:p>
        </p:txBody>
      </p:sp>
      <p:sp>
        <p:nvSpPr>
          <p:cNvPr id="33" name="TextBox 32"/>
          <p:cNvSpPr txBox="1"/>
          <p:nvPr/>
        </p:nvSpPr>
        <p:spPr>
          <a:xfrm flipH="1">
            <a:off x="6061524" y="3556215"/>
            <a:ext cx="24870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lithospheric mantle</a:t>
            </a:r>
          </a:p>
        </p:txBody>
      </p:sp>
      <p:sp>
        <p:nvSpPr>
          <p:cNvPr id="34" name="TextBox 33"/>
          <p:cNvSpPr txBox="1"/>
          <p:nvPr/>
        </p:nvSpPr>
        <p:spPr>
          <a:xfrm flipH="1">
            <a:off x="5674991" y="4570917"/>
            <a:ext cx="3233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asthenospheric mantle</a:t>
            </a:r>
          </a:p>
        </p:txBody>
      </p:sp>
      <p:sp>
        <p:nvSpPr>
          <p:cNvPr id="35" name="TextBox 34"/>
          <p:cNvSpPr txBox="1"/>
          <p:nvPr/>
        </p:nvSpPr>
        <p:spPr>
          <a:xfrm flipH="1">
            <a:off x="822285" y="4668000"/>
            <a:ext cx="2318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asthenospheric mantle</a:t>
            </a:r>
          </a:p>
        </p:txBody>
      </p:sp>
      <p:sp>
        <p:nvSpPr>
          <p:cNvPr id="36" name="TextBox 35"/>
          <p:cNvSpPr txBox="1"/>
          <p:nvPr/>
        </p:nvSpPr>
        <p:spPr>
          <a:xfrm flipH="1">
            <a:off x="570996" y="3441234"/>
            <a:ext cx="2835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lith. mantle</a:t>
            </a:r>
          </a:p>
        </p:txBody>
      </p:sp>
      <p:sp>
        <p:nvSpPr>
          <p:cNvPr id="37" name="TextBox 36"/>
          <p:cNvSpPr txBox="1"/>
          <p:nvPr/>
        </p:nvSpPr>
        <p:spPr>
          <a:xfrm flipH="1">
            <a:off x="362787" y="1643134"/>
            <a:ext cx="2984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oceanic crust</a:t>
            </a:r>
          </a:p>
        </p:txBody>
      </p:sp>
      <p:cxnSp>
        <p:nvCxnSpPr>
          <p:cNvPr id="58" name="Straight Connector 57"/>
          <p:cNvCxnSpPr>
            <a:cxnSpLocks/>
          </p:cNvCxnSpPr>
          <p:nvPr/>
        </p:nvCxnSpPr>
        <p:spPr>
          <a:xfrm>
            <a:off x="935665" y="1935126"/>
            <a:ext cx="329609" cy="11483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flipH="1">
            <a:off x="2144216" y="2110394"/>
            <a:ext cx="1647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latin typeface="Arial" panose="020B0604020202020204" pitchFamily="34" charset="0"/>
                <a:ea typeface="Helvetica" charset="0"/>
                <a:cs typeface="Arial" panose="020B0604020202020204" pitchFamily="34" charset="0"/>
              </a:rPr>
              <a:t>trench</a:t>
            </a:r>
          </a:p>
        </p:txBody>
      </p: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2519916" y="2456121"/>
            <a:ext cx="87267" cy="5001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A2C0E45-FDB2-D540-A4DA-77C4E026C80D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7FAE1026-2B01-5D42-95B2-D18990B76729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D353ABB-5BFA-6749-9B10-59E823643696}"/>
              </a:ext>
            </a:extLst>
          </p:cNvPr>
          <p:cNvSpPr/>
          <p:nvPr/>
        </p:nvSpPr>
        <p:spPr>
          <a:xfrm>
            <a:off x="5007935" y="3370521"/>
            <a:ext cx="712381" cy="329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9A54B11-B29A-4044-BA76-E096FD7D6A32}"/>
              </a:ext>
            </a:extLst>
          </p:cNvPr>
          <p:cNvSpPr/>
          <p:nvPr/>
        </p:nvSpPr>
        <p:spPr>
          <a:xfrm rot="1608345">
            <a:off x="3182678" y="4203406"/>
            <a:ext cx="783265" cy="3898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>
            <a:extLst>
              <a:ext uri="{FF2B5EF4-FFF2-40B4-BE49-F238E27FC236}">
                <a16:creationId xmlns:a16="http://schemas.microsoft.com/office/drawing/2014/main" id="{38BC19BD-1833-1643-ADFE-9DF530765D23}"/>
              </a:ext>
            </a:extLst>
          </p:cNvPr>
          <p:cNvSpPr/>
          <p:nvPr/>
        </p:nvSpPr>
        <p:spPr>
          <a:xfrm rot="2247029">
            <a:off x="3051544" y="4029739"/>
            <a:ext cx="659219" cy="329609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>
            <a:extLst>
              <a:ext uri="{FF2B5EF4-FFF2-40B4-BE49-F238E27FC236}">
                <a16:creationId xmlns:a16="http://schemas.microsoft.com/office/drawing/2014/main" id="{D9E7FD1A-B660-4642-9231-0673AF408B32}"/>
              </a:ext>
            </a:extLst>
          </p:cNvPr>
          <p:cNvSpPr/>
          <p:nvPr/>
        </p:nvSpPr>
        <p:spPr>
          <a:xfrm flipH="1">
            <a:off x="4667679" y="3314398"/>
            <a:ext cx="613326" cy="329609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9F1A68C-6ABE-6843-A3F5-C829837D9C7A}"/>
              </a:ext>
            </a:extLst>
          </p:cNvPr>
          <p:cNvCxnSpPr>
            <a:cxnSpLocks/>
          </p:cNvCxnSpPr>
          <p:nvPr/>
        </p:nvCxnSpPr>
        <p:spPr>
          <a:xfrm>
            <a:off x="7286847" y="2385237"/>
            <a:ext cx="379227" cy="47492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3B17A58F-D44C-884F-9147-24DBCAD6BC9A}"/>
              </a:ext>
            </a:extLst>
          </p:cNvPr>
          <p:cNvSpPr/>
          <p:nvPr/>
        </p:nvSpPr>
        <p:spPr>
          <a:xfrm>
            <a:off x="414669" y="3997843"/>
            <a:ext cx="2604977" cy="6060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D06D0F8C-39B9-7943-AEE2-CC7CD2F273F6}"/>
              </a:ext>
            </a:extLst>
          </p:cNvPr>
          <p:cNvSpPr/>
          <p:nvPr/>
        </p:nvSpPr>
        <p:spPr>
          <a:xfrm>
            <a:off x="404038" y="4125432"/>
            <a:ext cx="2690036" cy="361507"/>
          </a:xfrm>
          <a:custGeom>
            <a:avLst/>
            <a:gdLst>
              <a:gd name="connsiteX0" fmla="*/ 0 w 2658139"/>
              <a:gd name="connsiteY0" fmla="*/ 0 h 393404"/>
              <a:gd name="connsiteX1" fmla="*/ 1297172 w 2658139"/>
              <a:gd name="connsiteY1" fmla="*/ 21265 h 393404"/>
              <a:gd name="connsiteX2" fmla="*/ 1839432 w 2658139"/>
              <a:gd name="connsiteY2" fmla="*/ 74428 h 393404"/>
              <a:gd name="connsiteX3" fmla="*/ 2169042 w 2658139"/>
              <a:gd name="connsiteY3" fmla="*/ 148856 h 393404"/>
              <a:gd name="connsiteX4" fmla="*/ 2509283 w 2658139"/>
              <a:gd name="connsiteY4" fmla="*/ 276446 h 393404"/>
              <a:gd name="connsiteX5" fmla="*/ 2658139 w 2658139"/>
              <a:gd name="connsiteY5" fmla="*/ 393404 h 393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8139" h="393404">
                <a:moveTo>
                  <a:pt x="0" y="0"/>
                </a:moveTo>
                <a:lnTo>
                  <a:pt x="1297172" y="21265"/>
                </a:lnTo>
                <a:cubicBezTo>
                  <a:pt x="1603744" y="33670"/>
                  <a:pt x="1694120" y="53163"/>
                  <a:pt x="1839432" y="74428"/>
                </a:cubicBezTo>
                <a:cubicBezTo>
                  <a:pt x="1984744" y="95693"/>
                  <a:pt x="2057400" y="115186"/>
                  <a:pt x="2169042" y="148856"/>
                </a:cubicBezTo>
                <a:cubicBezTo>
                  <a:pt x="2280684" y="182526"/>
                  <a:pt x="2427767" y="235688"/>
                  <a:pt x="2509283" y="276446"/>
                </a:cubicBezTo>
                <a:cubicBezTo>
                  <a:pt x="2590799" y="317204"/>
                  <a:pt x="2624469" y="355304"/>
                  <a:pt x="2658139" y="393404"/>
                </a:cubicBez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37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id="{7573CD63-808B-BF4B-820D-1A193E08E4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54" t="29393" r="16017" b="17765"/>
          <a:stretch/>
        </p:blipFill>
        <p:spPr>
          <a:xfrm>
            <a:off x="170120" y="2179673"/>
            <a:ext cx="8912308" cy="3338625"/>
          </a:xfrm>
          <a:prstGeom prst="rect">
            <a:avLst/>
          </a:prstGeom>
        </p:spPr>
      </p:pic>
      <p:cxnSp>
        <p:nvCxnSpPr>
          <p:cNvPr id="58" name="Straight Connector 57"/>
          <p:cNvCxnSpPr>
            <a:cxnSpLocks/>
          </p:cNvCxnSpPr>
          <p:nvPr/>
        </p:nvCxnSpPr>
        <p:spPr>
          <a:xfrm>
            <a:off x="935665" y="1935126"/>
            <a:ext cx="329609" cy="11483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2456121" y="2477386"/>
            <a:ext cx="151062" cy="4788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A2C0E45-FDB2-D540-A4DA-77C4E026C80D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7FAE1026-2B01-5D42-95B2-D18990B76729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6BDE10F-4E5D-694B-A96B-CB1BD0AC3E84}"/>
              </a:ext>
            </a:extLst>
          </p:cNvPr>
          <p:cNvSpPr/>
          <p:nvPr/>
        </p:nvSpPr>
        <p:spPr>
          <a:xfrm>
            <a:off x="147426" y="1436798"/>
            <a:ext cx="2635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Swell Braille" pitchFamily="49"/>
              </a:rPr>
              <a:t>oc1nic cru/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1642285-3AF3-9446-9477-4B8421EE4EF2}"/>
              </a:ext>
            </a:extLst>
          </p:cNvPr>
          <p:cNvSpPr/>
          <p:nvPr/>
        </p:nvSpPr>
        <p:spPr>
          <a:xfrm>
            <a:off x="2028675" y="289093"/>
            <a:ext cx="5086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Swell Braille" pitchFamily="49"/>
              </a:rPr>
              <a:t>⠠oc1nic ⠠</a:t>
            </a:r>
            <a:r>
              <a:rPr lang="en-US" sz="2400" dirty="0" err="1">
                <a:latin typeface="Swell Braille" pitchFamily="49"/>
              </a:rPr>
              <a:t>subduc;n</a:t>
            </a:r>
            <a:r>
              <a:rPr lang="en-US" sz="2400" dirty="0">
                <a:latin typeface="Swell Braille" pitchFamily="49"/>
              </a:rPr>
              <a:t> ⠠</a:t>
            </a:r>
            <a:r>
              <a:rPr lang="en-US" sz="2400" dirty="0" err="1">
                <a:latin typeface="Swell Braille" pitchFamily="49"/>
              </a:rPr>
              <a:t>z"o</a:t>
            </a:r>
            <a:endParaRPr lang="en-US" sz="2400" dirty="0">
              <a:latin typeface="Swell Braille" pitchFamily="49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C0F2B59-1C9E-3841-AB88-B4D01BCD8045}"/>
              </a:ext>
            </a:extLst>
          </p:cNvPr>
          <p:cNvSpPr/>
          <p:nvPr/>
        </p:nvSpPr>
        <p:spPr>
          <a:xfrm>
            <a:off x="3235078" y="1638818"/>
            <a:ext cx="18685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Swell Braille" pitchFamily="49"/>
              </a:rPr>
              <a:t>isl</a:t>
            </a:r>
            <a:r>
              <a:rPr lang="en-US" sz="2400" dirty="0">
                <a:latin typeface="Swell Braille" pitchFamily="49"/>
              </a:rPr>
              <a:t>&amp; &gt;c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A1293DC-C8F5-354D-8C7C-1C151BBB8501}"/>
              </a:ext>
            </a:extLst>
          </p:cNvPr>
          <p:cNvSpPr/>
          <p:nvPr/>
        </p:nvSpPr>
        <p:spPr>
          <a:xfrm>
            <a:off x="1903208" y="2053487"/>
            <a:ext cx="1075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Swell Braille" pitchFamily="49"/>
              </a:rPr>
              <a:t>tr5*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1328CC-0186-CF49-85D6-8BCF4232C0B6}"/>
              </a:ext>
            </a:extLst>
          </p:cNvPr>
          <p:cNvSpPr/>
          <p:nvPr/>
        </p:nvSpPr>
        <p:spPr>
          <a:xfrm>
            <a:off x="5007935" y="3370521"/>
            <a:ext cx="712381" cy="329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3DEFA1B-78E7-924A-8764-C6C47A39C424}"/>
              </a:ext>
            </a:extLst>
          </p:cNvPr>
          <p:cNvSpPr/>
          <p:nvPr/>
        </p:nvSpPr>
        <p:spPr>
          <a:xfrm rot="1608345">
            <a:off x="3182678" y="4203406"/>
            <a:ext cx="783265" cy="3898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68FDE73-1A08-8F45-9BBA-1B6559684B24}"/>
              </a:ext>
            </a:extLst>
          </p:cNvPr>
          <p:cNvSpPr/>
          <p:nvPr/>
        </p:nvSpPr>
        <p:spPr>
          <a:xfrm>
            <a:off x="5375261" y="4417459"/>
            <a:ext cx="44492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Swell Braille" pitchFamily="49"/>
              </a:rPr>
              <a:t>⠁⠎!</a:t>
            </a:r>
            <a:r>
              <a:rPr lang="en-US" sz="2400" dirty="0" err="1">
                <a:latin typeface="Swell Braille" pitchFamily="49"/>
              </a:rPr>
              <a:t>nosph</a:t>
            </a:r>
            <a:r>
              <a:rPr lang="en-US" sz="2400" dirty="0">
                <a:latin typeface="Swell Braille" pitchFamily="49"/>
              </a:rPr>
              <a:t>}</a:t>
            </a:r>
            <a:r>
              <a:rPr lang="en-US" sz="2400" dirty="0" err="1">
                <a:latin typeface="Swell Braille" pitchFamily="49"/>
              </a:rPr>
              <a:t>ic</a:t>
            </a:r>
            <a:r>
              <a:rPr lang="en-US" sz="2400" dirty="0">
                <a:latin typeface="Swell Braille" pitchFamily="49"/>
              </a:rPr>
              <a:t> ⠀</a:t>
            </a:r>
          </a:p>
          <a:p>
            <a:r>
              <a:rPr lang="en-US" sz="2400" dirty="0">
                <a:latin typeface="Swell Braille" pitchFamily="49"/>
              </a:rPr>
              <a:t>⠍⠁⠝⠞⠇⠑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B102BE-D9A3-E144-8D8A-68DF0A79D9F6}"/>
              </a:ext>
            </a:extLst>
          </p:cNvPr>
          <p:cNvSpPr/>
          <p:nvPr/>
        </p:nvSpPr>
        <p:spPr>
          <a:xfrm>
            <a:off x="5587436" y="1894000"/>
            <a:ext cx="34289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Swell Braille" pitchFamily="49"/>
              </a:rPr>
              <a:t>3⠞⠔⠢⠞⠁⠇ ⠉⠗⠥⠌</a:t>
            </a:r>
          </a:p>
        </p:txBody>
      </p:sp>
      <p:sp>
        <p:nvSpPr>
          <p:cNvPr id="55" name="Right Arrow 54">
            <a:extLst>
              <a:ext uri="{FF2B5EF4-FFF2-40B4-BE49-F238E27FC236}">
                <a16:creationId xmlns:a16="http://schemas.microsoft.com/office/drawing/2014/main" id="{22413CFD-E8F6-0F45-A90E-B4C12EC98758}"/>
              </a:ext>
            </a:extLst>
          </p:cNvPr>
          <p:cNvSpPr/>
          <p:nvPr/>
        </p:nvSpPr>
        <p:spPr>
          <a:xfrm rot="2247029">
            <a:off x="3051544" y="4029739"/>
            <a:ext cx="659219" cy="329609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Arrow 55">
            <a:extLst>
              <a:ext uri="{FF2B5EF4-FFF2-40B4-BE49-F238E27FC236}">
                <a16:creationId xmlns:a16="http://schemas.microsoft.com/office/drawing/2014/main" id="{89564F67-E1C2-1D41-B41A-6C7241BF892A}"/>
              </a:ext>
            </a:extLst>
          </p:cNvPr>
          <p:cNvSpPr/>
          <p:nvPr/>
        </p:nvSpPr>
        <p:spPr>
          <a:xfrm flipH="1">
            <a:off x="4667679" y="3314398"/>
            <a:ext cx="613326" cy="329609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ACAED765-160F-8F45-B83B-2182F3EEE983}"/>
              </a:ext>
            </a:extLst>
          </p:cNvPr>
          <p:cNvCxnSpPr>
            <a:cxnSpLocks/>
          </p:cNvCxnSpPr>
          <p:nvPr/>
        </p:nvCxnSpPr>
        <p:spPr>
          <a:xfrm>
            <a:off x="7286847" y="2385237"/>
            <a:ext cx="379227" cy="47492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CA2DDA7F-17BF-CD40-890D-D6ACE786BF5F}"/>
              </a:ext>
            </a:extLst>
          </p:cNvPr>
          <p:cNvSpPr/>
          <p:nvPr/>
        </p:nvSpPr>
        <p:spPr>
          <a:xfrm>
            <a:off x="469517" y="4498851"/>
            <a:ext cx="285847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Swell Braille" pitchFamily="49"/>
              </a:rPr>
              <a:t>⠁⠎!</a:t>
            </a:r>
            <a:r>
              <a:rPr lang="en-US" sz="2400" dirty="0" err="1">
                <a:latin typeface="Swell Braille" pitchFamily="49"/>
              </a:rPr>
              <a:t>nosph</a:t>
            </a:r>
            <a:r>
              <a:rPr lang="en-US" sz="2400" dirty="0">
                <a:latin typeface="Swell Braille" pitchFamily="49"/>
              </a:rPr>
              <a:t>}</a:t>
            </a:r>
            <a:r>
              <a:rPr lang="en-US" sz="2400" dirty="0" err="1">
                <a:latin typeface="Swell Braille" pitchFamily="49"/>
              </a:rPr>
              <a:t>ic</a:t>
            </a:r>
            <a:r>
              <a:rPr lang="en-US" sz="2400" dirty="0">
                <a:latin typeface="Swell Braille" pitchFamily="49"/>
              </a:rPr>
              <a:t>⠀</a:t>
            </a:r>
          </a:p>
          <a:p>
            <a:r>
              <a:rPr lang="en-US" sz="2400" dirty="0">
                <a:latin typeface="Swell Braille" pitchFamily="49"/>
              </a:rPr>
              <a:t>⠍⠁⠝⠞⠇⠑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A1C917D-E938-0C42-A0CE-4FB61519E715}"/>
              </a:ext>
            </a:extLst>
          </p:cNvPr>
          <p:cNvSpPr/>
          <p:nvPr/>
        </p:nvSpPr>
        <p:spPr>
          <a:xfrm>
            <a:off x="6374817" y="3414454"/>
            <a:ext cx="241284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400" dirty="0">
                <a:latin typeface="Swell Braille" pitchFamily="49"/>
              </a:rPr>
              <a:t>⠇⠊?⠕⠎⠏⠓}⠊⠉</a:t>
            </a:r>
          </a:p>
          <a:p>
            <a:pPr algn="r"/>
            <a:r>
              <a:rPr lang="en-US" sz="2400" dirty="0">
                <a:latin typeface="Swell Braille" pitchFamily="49"/>
              </a:rPr>
              <a:t>   ⠍⠁⠝⠞⠇⠑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B130F8-4FF2-104C-9EDC-3DD989AE7D27}"/>
              </a:ext>
            </a:extLst>
          </p:cNvPr>
          <p:cNvSpPr/>
          <p:nvPr/>
        </p:nvSpPr>
        <p:spPr>
          <a:xfrm>
            <a:off x="414669" y="3997843"/>
            <a:ext cx="2604977" cy="6060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90B770F-BACE-A945-9ED5-7E1DEB8B3460}"/>
              </a:ext>
            </a:extLst>
          </p:cNvPr>
          <p:cNvSpPr/>
          <p:nvPr/>
        </p:nvSpPr>
        <p:spPr>
          <a:xfrm>
            <a:off x="425056" y="3439268"/>
            <a:ext cx="2635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Swell Braille" pitchFamily="49"/>
              </a:rPr>
              <a:t>⠇⠊?⠲⠀⠍⠁⠝⠞⠇⠑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E9B480C3-2CBF-8048-BEC3-841A1208A6AE}"/>
              </a:ext>
            </a:extLst>
          </p:cNvPr>
          <p:cNvSpPr/>
          <p:nvPr/>
        </p:nvSpPr>
        <p:spPr>
          <a:xfrm>
            <a:off x="404038" y="4125432"/>
            <a:ext cx="2690036" cy="361507"/>
          </a:xfrm>
          <a:custGeom>
            <a:avLst/>
            <a:gdLst>
              <a:gd name="connsiteX0" fmla="*/ 0 w 2658139"/>
              <a:gd name="connsiteY0" fmla="*/ 0 h 393404"/>
              <a:gd name="connsiteX1" fmla="*/ 1297172 w 2658139"/>
              <a:gd name="connsiteY1" fmla="*/ 21265 h 393404"/>
              <a:gd name="connsiteX2" fmla="*/ 1839432 w 2658139"/>
              <a:gd name="connsiteY2" fmla="*/ 74428 h 393404"/>
              <a:gd name="connsiteX3" fmla="*/ 2169042 w 2658139"/>
              <a:gd name="connsiteY3" fmla="*/ 148856 h 393404"/>
              <a:gd name="connsiteX4" fmla="*/ 2509283 w 2658139"/>
              <a:gd name="connsiteY4" fmla="*/ 276446 h 393404"/>
              <a:gd name="connsiteX5" fmla="*/ 2658139 w 2658139"/>
              <a:gd name="connsiteY5" fmla="*/ 393404 h 393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8139" h="393404">
                <a:moveTo>
                  <a:pt x="0" y="0"/>
                </a:moveTo>
                <a:lnTo>
                  <a:pt x="1297172" y="21265"/>
                </a:lnTo>
                <a:cubicBezTo>
                  <a:pt x="1603744" y="33670"/>
                  <a:pt x="1694120" y="53163"/>
                  <a:pt x="1839432" y="74428"/>
                </a:cubicBezTo>
                <a:cubicBezTo>
                  <a:pt x="1984744" y="95693"/>
                  <a:pt x="2057400" y="115186"/>
                  <a:pt x="2169042" y="148856"/>
                </a:cubicBezTo>
                <a:cubicBezTo>
                  <a:pt x="2280684" y="182526"/>
                  <a:pt x="2427767" y="235688"/>
                  <a:pt x="2509283" y="276446"/>
                </a:cubicBezTo>
                <a:cubicBezTo>
                  <a:pt x="2590799" y="317204"/>
                  <a:pt x="2624469" y="355304"/>
                  <a:pt x="2658139" y="393404"/>
                </a:cubicBez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78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id="{7573CD63-808B-BF4B-820D-1A193E08E4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54" t="29393" r="16017" b="17765"/>
          <a:stretch/>
        </p:blipFill>
        <p:spPr>
          <a:xfrm>
            <a:off x="170120" y="1743736"/>
            <a:ext cx="8912308" cy="3338625"/>
          </a:xfrm>
          <a:prstGeom prst="rect">
            <a:avLst/>
          </a:prstGeom>
        </p:spPr>
      </p:pic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A2C0E45-FDB2-D540-A4DA-77C4E026C80D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7FAE1026-2B01-5D42-95B2-D18990B76729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1328CC-0186-CF49-85D6-8BCF4232C0B6}"/>
              </a:ext>
            </a:extLst>
          </p:cNvPr>
          <p:cNvSpPr/>
          <p:nvPr/>
        </p:nvSpPr>
        <p:spPr>
          <a:xfrm>
            <a:off x="5007935" y="2934584"/>
            <a:ext cx="712381" cy="3296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3DEFA1B-78E7-924A-8764-C6C47A39C424}"/>
              </a:ext>
            </a:extLst>
          </p:cNvPr>
          <p:cNvSpPr/>
          <p:nvPr/>
        </p:nvSpPr>
        <p:spPr>
          <a:xfrm rot="1608345">
            <a:off x="3182678" y="3767469"/>
            <a:ext cx="783265" cy="3898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>
            <a:extLst>
              <a:ext uri="{FF2B5EF4-FFF2-40B4-BE49-F238E27FC236}">
                <a16:creationId xmlns:a16="http://schemas.microsoft.com/office/drawing/2014/main" id="{22413CFD-E8F6-0F45-A90E-B4C12EC98758}"/>
              </a:ext>
            </a:extLst>
          </p:cNvPr>
          <p:cNvSpPr/>
          <p:nvPr/>
        </p:nvSpPr>
        <p:spPr>
          <a:xfrm rot="2247029">
            <a:off x="3051544" y="3593802"/>
            <a:ext cx="659219" cy="329609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Arrow 55">
            <a:extLst>
              <a:ext uri="{FF2B5EF4-FFF2-40B4-BE49-F238E27FC236}">
                <a16:creationId xmlns:a16="http://schemas.microsoft.com/office/drawing/2014/main" id="{89564F67-E1C2-1D41-B41A-6C7241BF892A}"/>
              </a:ext>
            </a:extLst>
          </p:cNvPr>
          <p:cNvSpPr/>
          <p:nvPr/>
        </p:nvSpPr>
        <p:spPr>
          <a:xfrm flipH="1">
            <a:off x="4667679" y="2878461"/>
            <a:ext cx="613326" cy="329609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4CE7B9-132D-2240-86C1-DA3AF812F188}"/>
              </a:ext>
            </a:extLst>
          </p:cNvPr>
          <p:cNvSpPr/>
          <p:nvPr/>
        </p:nvSpPr>
        <p:spPr>
          <a:xfrm>
            <a:off x="425302" y="3466215"/>
            <a:ext cx="2604977" cy="7123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53B812A5-6F80-2D4D-B815-4FA57CCB17FA}"/>
              </a:ext>
            </a:extLst>
          </p:cNvPr>
          <p:cNvSpPr/>
          <p:nvPr/>
        </p:nvSpPr>
        <p:spPr>
          <a:xfrm>
            <a:off x="404038" y="3700130"/>
            <a:ext cx="2690036" cy="361507"/>
          </a:xfrm>
          <a:custGeom>
            <a:avLst/>
            <a:gdLst>
              <a:gd name="connsiteX0" fmla="*/ 0 w 2658139"/>
              <a:gd name="connsiteY0" fmla="*/ 0 h 393404"/>
              <a:gd name="connsiteX1" fmla="*/ 1297172 w 2658139"/>
              <a:gd name="connsiteY1" fmla="*/ 21265 h 393404"/>
              <a:gd name="connsiteX2" fmla="*/ 1839432 w 2658139"/>
              <a:gd name="connsiteY2" fmla="*/ 74428 h 393404"/>
              <a:gd name="connsiteX3" fmla="*/ 2169042 w 2658139"/>
              <a:gd name="connsiteY3" fmla="*/ 148856 h 393404"/>
              <a:gd name="connsiteX4" fmla="*/ 2509283 w 2658139"/>
              <a:gd name="connsiteY4" fmla="*/ 276446 h 393404"/>
              <a:gd name="connsiteX5" fmla="*/ 2658139 w 2658139"/>
              <a:gd name="connsiteY5" fmla="*/ 393404 h 393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8139" h="393404">
                <a:moveTo>
                  <a:pt x="0" y="0"/>
                </a:moveTo>
                <a:lnTo>
                  <a:pt x="1297172" y="21265"/>
                </a:lnTo>
                <a:cubicBezTo>
                  <a:pt x="1603744" y="33670"/>
                  <a:pt x="1694120" y="53163"/>
                  <a:pt x="1839432" y="74428"/>
                </a:cubicBezTo>
                <a:cubicBezTo>
                  <a:pt x="1984744" y="95693"/>
                  <a:pt x="2057400" y="115186"/>
                  <a:pt x="2169042" y="148856"/>
                </a:cubicBezTo>
                <a:cubicBezTo>
                  <a:pt x="2280684" y="182526"/>
                  <a:pt x="2427767" y="235688"/>
                  <a:pt x="2509283" y="276446"/>
                </a:cubicBezTo>
                <a:cubicBezTo>
                  <a:pt x="2590799" y="317204"/>
                  <a:pt x="2624469" y="355304"/>
                  <a:pt x="2658139" y="393404"/>
                </a:cubicBezTo>
              </a:path>
            </a:pathLst>
          </a:cu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31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988</TotalTime>
  <Words>68</Words>
  <Application>Microsoft Macintosh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30</cp:revision>
  <cp:lastPrinted>2020-01-27T22:23:03Z</cp:lastPrinted>
  <dcterms:created xsi:type="dcterms:W3CDTF">2019-12-06T02:24:42Z</dcterms:created>
  <dcterms:modified xsi:type="dcterms:W3CDTF">2021-06-17T14:53:31Z</dcterms:modified>
</cp:coreProperties>
</file>