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zVy0obNGn0+q4iYXT4cScBE5d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12" d="100"/>
          <a:sy n="112" d="100"/>
        </p:scale>
        <p:origin x="1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y.edu/KGS/geoky/index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Google Shape;79;p1"/>
          <p:cNvCxnSpPr/>
          <p:nvPr/>
        </p:nvCxnSpPr>
        <p:spPr>
          <a:xfrm>
            <a:off x="8476077" y="49533"/>
            <a:ext cx="608575" cy="60857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80" name="Google Shape;80;p1"/>
          <p:cNvSpPr txBox="1"/>
          <p:nvPr/>
        </p:nvSpPr>
        <p:spPr>
          <a:xfrm rot="-8371204" flipH="1">
            <a:off x="8604305" y="164291"/>
            <a:ext cx="380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✄ </a:t>
            </a:r>
            <a:endParaRPr/>
          </a:p>
        </p:txBody>
      </p:sp>
      <p:sp>
        <p:nvSpPr>
          <p:cNvPr id="81" name="Google Shape;81;p1"/>
          <p:cNvSpPr/>
          <p:nvPr/>
        </p:nvSpPr>
        <p:spPr>
          <a:xfrm>
            <a:off x="5788461" y="6530445"/>
            <a:ext cx="34802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modified from </a:t>
            </a:r>
            <a:r>
              <a:rPr lang="en-US" sz="1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https://www.uky.edu/KGS/geoky/index.htm</a:t>
            </a:r>
            <a:r>
              <a:rPr lang="en-US"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3193372" y="227082"/>
            <a:ext cx="28392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Map of Faults in Kentucky</a:t>
            </a:r>
            <a:endParaRPr/>
          </a:p>
        </p:txBody>
      </p:sp>
      <p:pic>
        <p:nvPicPr>
          <p:cNvPr id="83" name="Google Shape;8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406263"/>
            <a:ext cx="9144000" cy="404547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"/>
          <p:cNvSpPr/>
          <p:nvPr/>
        </p:nvSpPr>
        <p:spPr>
          <a:xfrm>
            <a:off x="8446770" y="377190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58749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8134350" y="2419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057900" y="299466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650230" y="28613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762500" y="27851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234690" y="347472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50114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773680" y="4705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954780" y="45377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7021830" y="502158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080760" y="1657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211580" y="1600200"/>
            <a:ext cx="227337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cities are unlabeled,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shown as small dots.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Google Shape;101;p2"/>
          <p:cNvCxnSpPr/>
          <p:nvPr/>
        </p:nvCxnSpPr>
        <p:spPr>
          <a:xfrm>
            <a:off x="8476077" y="49533"/>
            <a:ext cx="608575" cy="60857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2" name="Google Shape;102;p2"/>
          <p:cNvSpPr txBox="1"/>
          <p:nvPr/>
        </p:nvSpPr>
        <p:spPr>
          <a:xfrm rot="-8371204" flipH="1">
            <a:off x="8604305" y="164291"/>
            <a:ext cx="380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✄ 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1753192" y="238512"/>
            <a:ext cx="586731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⠠⠍⠁⠏⠀⠷⠀⠠⠋⠁⠥⠇⠞⠎⠀⠔⠀⠠⠅⠢⠞⠥⠉⠅⠽</a:t>
            </a:r>
            <a:endParaRPr dirty="0">
              <a:latin typeface="Swell Braille" panose="01010609060101010103" pitchFamily="49" charset="0"/>
            </a:endParaRPr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06263"/>
            <a:ext cx="9144000" cy="4045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/>
          <p:nvPr/>
        </p:nvSpPr>
        <p:spPr>
          <a:xfrm>
            <a:off x="8446770" y="377190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658749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8134350" y="2419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6057900" y="299466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5650230" y="28613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4762500" y="27851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3234690" y="347472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150114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2773680" y="4705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3954780" y="45377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7021830" y="502158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6080760" y="1657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243840" y="1075105"/>
            <a:ext cx="581787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⠠⠍⠁⠚⠕⠗⠀⠉⠊⠞⠊⠑⠎⠀⠜⠑⠀⠥⠝⠇⠁b⠇⠫⠂</a:t>
            </a:r>
            <a:endParaRPr sz="2400" dirty="0">
              <a:latin typeface="Swell Braille" panose="01010609060101010103" pitchFamily="49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</a:rPr>
              <a:t>b </a:t>
            </a:r>
            <a:r>
              <a:rPr lang="en-US" sz="2400" dirty="0">
                <a:solidFill>
                  <a:schemeClr val="dk1"/>
                </a:solidFill>
                <a:latin typeface="Swell Braille" panose="01010609060101010103" pitchFamily="49" charset="0"/>
                <a:sym typeface="Arial"/>
              </a:rPr>
              <a:t>⠩⠪⠝⠀⠵⠀⠎⠍⠁⠇⠇⠀⠙⠕⠞⠎⠲</a:t>
            </a:r>
            <a:endParaRPr sz="2400" dirty="0">
              <a:solidFill>
                <a:schemeClr val="dk1"/>
              </a:solidFill>
              <a:latin typeface="Swell Braille" panose="01010609060101010103" pitchFamily="49" charset="0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Google Shape;122;p3"/>
          <p:cNvCxnSpPr/>
          <p:nvPr/>
        </p:nvCxnSpPr>
        <p:spPr>
          <a:xfrm>
            <a:off x="8476077" y="49533"/>
            <a:ext cx="608575" cy="60857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23" name="Google Shape;123;p3"/>
          <p:cNvSpPr txBox="1"/>
          <p:nvPr/>
        </p:nvSpPr>
        <p:spPr>
          <a:xfrm rot="-8371204" flipH="1">
            <a:off x="8604305" y="164291"/>
            <a:ext cx="380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✄ </a:t>
            </a:r>
            <a:endParaRPr/>
          </a:p>
        </p:txBody>
      </p:sp>
      <p:pic>
        <p:nvPicPr>
          <p:cNvPr id="124" name="Google Shape;1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06263"/>
            <a:ext cx="9144000" cy="4045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3"/>
          <p:cNvSpPr/>
          <p:nvPr/>
        </p:nvSpPr>
        <p:spPr>
          <a:xfrm>
            <a:off x="8446770" y="377190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658749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8134350" y="2419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6057900" y="299466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5650230" y="28613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4762500" y="27851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3234690" y="347472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1501140" y="435864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2773680" y="4705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3954780" y="453771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/>
          <p:nvPr/>
        </p:nvSpPr>
        <p:spPr>
          <a:xfrm>
            <a:off x="7021830" y="502158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/>
          <p:nvPr/>
        </p:nvSpPr>
        <p:spPr>
          <a:xfrm>
            <a:off x="6080760" y="1657350"/>
            <a:ext cx="125730" cy="12573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Macintosh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Ratajeski, Kent</dc:creator>
  <cp:keywords/>
  <dc:description/>
  <cp:lastModifiedBy>Ratajeski, Kent</cp:lastModifiedBy>
  <cp:revision>2</cp:revision>
  <dcterms:created xsi:type="dcterms:W3CDTF">2020-06-25T21:30:15Z</dcterms:created>
  <dcterms:modified xsi:type="dcterms:W3CDTF">2021-07-19T13:03:44Z</dcterms:modified>
  <cp:category/>
</cp:coreProperties>
</file>