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81AE9F-80BD-B000-D60B-9318D5447ECD}" v="20" dt="2021-02-24T21:24:10.111"/>
    <p1510:client id="{A64F3923-F393-142F-ED3A-C9CB496463D6}" v="12" dt="2021-03-04T18:13:14.1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004"/>
    <p:restoredTop sz="94657"/>
  </p:normalViewPr>
  <p:slideViewPr>
    <p:cSldViewPr snapToGrid="0" snapToObjects="1">
      <p:cViewPr varScale="1">
        <p:scale>
          <a:sx n="119" d="100"/>
          <a:sy n="119" d="100"/>
        </p:scale>
        <p:origin x="8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B0A4C0A-F470-0440-AC12-79CD32981688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331F6F3-F560-E04D-BD53-38C8DB13CA3F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  <p:pic>
        <p:nvPicPr>
          <p:cNvPr id="16" name="Picture 15" descr="A close up of a logo&#10;&#10;Description automatically generated">
            <a:extLst>
              <a:ext uri="{FF2B5EF4-FFF2-40B4-BE49-F238E27FC236}">
                <a16:creationId xmlns:a16="http://schemas.microsoft.com/office/drawing/2014/main" id="{C346F369-6A42-FF44-9495-D0B80678DB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0340"/>
          <a:stretch/>
        </p:blipFill>
        <p:spPr>
          <a:xfrm>
            <a:off x="134470" y="389080"/>
            <a:ext cx="8875059" cy="6148880"/>
          </a:xfrm>
          <a:prstGeom prst="rect">
            <a:avLst/>
          </a:prstGeom>
          <a:ln>
            <a:solidFill>
              <a:schemeClr val="bg1"/>
            </a:solidFill>
          </a:ln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E87318BF-A6D5-274F-AC6C-9408DE515F42}"/>
              </a:ext>
            </a:extLst>
          </p:cNvPr>
          <p:cNvGrpSpPr/>
          <p:nvPr/>
        </p:nvGrpSpPr>
        <p:grpSpPr>
          <a:xfrm>
            <a:off x="429490" y="1246100"/>
            <a:ext cx="8091056" cy="5197648"/>
            <a:chOff x="429490" y="863602"/>
            <a:chExt cx="8091056" cy="5197648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F8DEEE97-94F1-EF43-A44E-9BC834D1C284}"/>
                </a:ext>
              </a:extLst>
            </p:cNvPr>
            <p:cNvSpPr/>
            <p:nvPr/>
          </p:nvSpPr>
          <p:spPr>
            <a:xfrm>
              <a:off x="1907539" y="3493540"/>
              <a:ext cx="2567710" cy="2567710"/>
            </a:xfrm>
            <a:prstGeom prst="ellipse">
              <a:avLst/>
            </a:prstGeom>
            <a:noFill/>
            <a:ln w="254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22750A7-D0E0-404D-A4EC-AC940535B137}"/>
                </a:ext>
              </a:extLst>
            </p:cNvPr>
            <p:cNvSpPr/>
            <p:nvPr/>
          </p:nvSpPr>
          <p:spPr>
            <a:xfrm>
              <a:off x="3172690" y="872838"/>
              <a:ext cx="2567710" cy="2567710"/>
            </a:xfrm>
            <a:prstGeom prst="ellipse">
              <a:avLst/>
            </a:prstGeom>
            <a:noFill/>
            <a:ln w="254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32B5E2D7-CB71-3C4F-ABE4-2246387EC987}"/>
                </a:ext>
              </a:extLst>
            </p:cNvPr>
            <p:cNvSpPr/>
            <p:nvPr/>
          </p:nvSpPr>
          <p:spPr>
            <a:xfrm>
              <a:off x="5952836" y="863602"/>
              <a:ext cx="2567710" cy="2567710"/>
            </a:xfrm>
            <a:prstGeom prst="ellipse">
              <a:avLst/>
            </a:prstGeom>
            <a:noFill/>
            <a:ln w="254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8B6D324C-41F9-F741-8A12-334143145B5F}"/>
                </a:ext>
              </a:extLst>
            </p:cNvPr>
            <p:cNvSpPr/>
            <p:nvPr/>
          </p:nvSpPr>
          <p:spPr>
            <a:xfrm>
              <a:off x="429490" y="882076"/>
              <a:ext cx="2567710" cy="2567710"/>
            </a:xfrm>
            <a:prstGeom prst="ellipse">
              <a:avLst/>
            </a:prstGeom>
            <a:noFill/>
            <a:ln w="254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C2B5955E-1BA3-4748-A209-893C00754D38}"/>
                </a:ext>
              </a:extLst>
            </p:cNvPr>
            <p:cNvSpPr/>
            <p:nvPr/>
          </p:nvSpPr>
          <p:spPr>
            <a:xfrm>
              <a:off x="4710545" y="3491346"/>
              <a:ext cx="2567710" cy="2567710"/>
            </a:xfrm>
            <a:prstGeom prst="ellipse">
              <a:avLst/>
            </a:prstGeom>
            <a:noFill/>
            <a:ln w="254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81FC3EF-24B3-0147-88A6-4E9A5FD29053}"/>
                </a:ext>
              </a:extLst>
            </p:cNvPr>
            <p:cNvSpPr/>
            <p:nvPr/>
          </p:nvSpPr>
          <p:spPr>
            <a:xfrm>
              <a:off x="544948" y="1015999"/>
              <a:ext cx="2309091" cy="23090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7E6483F0-609F-0A44-9A28-2FE9C92A547D}"/>
                </a:ext>
              </a:extLst>
            </p:cNvPr>
            <p:cNvSpPr/>
            <p:nvPr/>
          </p:nvSpPr>
          <p:spPr>
            <a:xfrm>
              <a:off x="3292766" y="1002145"/>
              <a:ext cx="2309091" cy="23090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F2CF3ED2-AE42-F346-A343-A452DFDEB561}"/>
                </a:ext>
              </a:extLst>
            </p:cNvPr>
            <p:cNvSpPr/>
            <p:nvPr/>
          </p:nvSpPr>
          <p:spPr>
            <a:xfrm>
              <a:off x="6072911" y="992908"/>
              <a:ext cx="2309091" cy="23090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5387E216-54AF-1C4C-8F7E-3C61E53861E7}"/>
                </a:ext>
              </a:extLst>
            </p:cNvPr>
            <p:cNvSpPr/>
            <p:nvPr/>
          </p:nvSpPr>
          <p:spPr>
            <a:xfrm>
              <a:off x="2036621" y="3616036"/>
              <a:ext cx="2309091" cy="23090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B3E13293-25F8-FD4B-9445-E8BDC0FEF3DE}"/>
                </a:ext>
              </a:extLst>
            </p:cNvPr>
            <p:cNvSpPr/>
            <p:nvPr/>
          </p:nvSpPr>
          <p:spPr>
            <a:xfrm>
              <a:off x="4835239" y="3616036"/>
              <a:ext cx="2309091" cy="23090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C511AE66-8BF6-7A43-9CFF-A3402AD145A9}"/>
              </a:ext>
            </a:extLst>
          </p:cNvPr>
          <p:cNvSpPr txBox="1"/>
          <p:nvPr/>
        </p:nvSpPr>
        <p:spPr>
          <a:xfrm>
            <a:off x="895228" y="900427"/>
            <a:ext cx="16065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very poorly sorted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495BEE5-BEF9-B74F-8ADA-65844743A207}"/>
              </a:ext>
            </a:extLst>
          </p:cNvPr>
          <p:cNvSpPr txBox="1"/>
          <p:nvPr/>
        </p:nvSpPr>
        <p:spPr>
          <a:xfrm>
            <a:off x="3810341" y="900427"/>
            <a:ext cx="1218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poorly sorted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3016DC0-A1F8-1449-925A-83853D246B30}"/>
              </a:ext>
            </a:extLst>
          </p:cNvPr>
          <p:cNvSpPr txBox="1"/>
          <p:nvPr/>
        </p:nvSpPr>
        <p:spPr>
          <a:xfrm>
            <a:off x="6437426" y="900427"/>
            <a:ext cx="16161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moderately sorted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218F643-42F5-2F41-BF5C-BB1462C38BBD}"/>
              </a:ext>
            </a:extLst>
          </p:cNvPr>
          <p:cNvSpPr txBox="1"/>
          <p:nvPr/>
        </p:nvSpPr>
        <p:spPr>
          <a:xfrm>
            <a:off x="7219489" y="3973481"/>
            <a:ext cx="881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very well</a:t>
            </a:r>
          </a:p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sorted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51862BA-9DA8-084E-9F28-998707F17D59}"/>
              </a:ext>
            </a:extLst>
          </p:cNvPr>
          <p:cNvSpPr txBox="1"/>
          <p:nvPr/>
        </p:nvSpPr>
        <p:spPr>
          <a:xfrm>
            <a:off x="965200" y="4081661"/>
            <a:ext cx="1040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well sorted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E33802-587B-1045-8DD4-1B22F50ED1EB}"/>
              </a:ext>
            </a:extLst>
          </p:cNvPr>
          <p:cNvSpPr txBox="1"/>
          <p:nvPr/>
        </p:nvSpPr>
        <p:spPr>
          <a:xfrm>
            <a:off x="3428084" y="210868"/>
            <a:ext cx="2274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Sedimentary Sorting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9052520-8C12-F643-AC52-13A34C4B1A50}"/>
              </a:ext>
            </a:extLst>
          </p:cNvPr>
          <p:cNvSpPr/>
          <p:nvPr/>
        </p:nvSpPr>
        <p:spPr>
          <a:xfrm>
            <a:off x="4375610" y="6529647"/>
            <a:ext cx="500230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modified from Fig. 7.5 (c) in Marshak, 2019</a:t>
            </a:r>
            <a:r>
              <a:rPr lang="en-US" sz="1000" b="0" i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Earth: Portrait of a Planet, </a:t>
            </a:r>
            <a:r>
              <a:rPr lang="en-US" sz="10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6th edition</a:t>
            </a:r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377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B0A4C0A-F470-0440-AC12-79CD32981688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331F6F3-F560-E04D-BD53-38C8DB13CA3F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pic>
        <p:nvPicPr>
          <p:cNvPr id="16" name="Picture 15" descr="A close up of a logo&#10;&#10;Description automatically generated">
            <a:extLst>
              <a:ext uri="{FF2B5EF4-FFF2-40B4-BE49-F238E27FC236}">
                <a16:creationId xmlns:a16="http://schemas.microsoft.com/office/drawing/2014/main" id="{C346F369-6A42-FF44-9495-D0B80678DB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0340"/>
          <a:stretch/>
        </p:blipFill>
        <p:spPr>
          <a:xfrm>
            <a:off x="134470" y="526240"/>
            <a:ext cx="8875059" cy="6148880"/>
          </a:xfrm>
          <a:prstGeom prst="rect">
            <a:avLst/>
          </a:prstGeom>
          <a:ln>
            <a:solidFill>
              <a:schemeClr val="bg1"/>
            </a:solidFill>
          </a:ln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E87318BF-A6D5-274F-AC6C-9408DE515F42}"/>
              </a:ext>
            </a:extLst>
          </p:cNvPr>
          <p:cNvGrpSpPr/>
          <p:nvPr/>
        </p:nvGrpSpPr>
        <p:grpSpPr>
          <a:xfrm>
            <a:off x="429490" y="1383260"/>
            <a:ext cx="8091056" cy="5197648"/>
            <a:chOff x="429490" y="863602"/>
            <a:chExt cx="8091056" cy="5197648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F8DEEE97-94F1-EF43-A44E-9BC834D1C284}"/>
                </a:ext>
              </a:extLst>
            </p:cNvPr>
            <p:cNvSpPr/>
            <p:nvPr/>
          </p:nvSpPr>
          <p:spPr>
            <a:xfrm>
              <a:off x="1907539" y="3493540"/>
              <a:ext cx="2567710" cy="2567710"/>
            </a:xfrm>
            <a:prstGeom prst="ellipse">
              <a:avLst/>
            </a:prstGeom>
            <a:noFill/>
            <a:ln w="254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22750A7-D0E0-404D-A4EC-AC940535B137}"/>
                </a:ext>
              </a:extLst>
            </p:cNvPr>
            <p:cNvSpPr/>
            <p:nvPr/>
          </p:nvSpPr>
          <p:spPr>
            <a:xfrm>
              <a:off x="3172690" y="872838"/>
              <a:ext cx="2567710" cy="2567710"/>
            </a:xfrm>
            <a:prstGeom prst="ellipse">
              <a:avLst/>
            </a:prstGeom>
            <a:noFill/>
            <a:ln w="254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32B5E2D7-CB71-3C4F-ABE4-2246387EC987}"/>
                </a:ext>
              </a:extLst>
            </p:cNvPr>
            <p:cNvSpPr/>
            <p:nvPr/>
          </p:nvSpPr>
          <p:spPr>
            <a:xfrm>
              <a:off x="5952836" y="863602"/>
              <a:ext cx="2567710" cy="2567710"/>
            </a:xfrm>
            <a:prstGeom prst="ellipse">
              <a:avLst/>
            </a:prstGeom>
            <a:noFill/>
            <a:ln w="254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8B6D324C-41F9-F741-8A12-334143145B5F}"/>
                </a:ext>
              </a:extLst>
            </p:cNvPr>
            <p:cNvSpPr/>
            <p:nvPr/>
          </p:nvSpPr>
          <p:spPr>
            <a:xfrm>
              <a:off x="429490" y="882076"/>
              <a:ext cx="2567710" cy="2567710"/>
            </a:xfrm>
            <a:prstGeom prst="ellipse">
              <a:avLst/>
            </a:prstGeom>
            <a:noFill/>
            <a:ln w="254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C2B5955E-1BA3-4748-A209-893C00754D38}"/>
                </a:ext>
              </a:extLst>
            </p:cNvPr>
            <p:cNvSpPr/>
            <p:nvPr/>
          </p:nvSpPr>
          <p:spPr>
            <a:xfrm>
              <a:off x="4710545" y="3491346"/>
              <a:ext cx="2567710" cy="2567710"/>
            </a:xfrm>
            <a:prstGeom prst="ellipse">
              <a:avLst/>
            </a:prstGeom>
            <a:noFill/>
            <a:ln w="254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81FC3EF-24B3-0147-88A6-4E9A5FD29053}"/>
                </a:ext>
              </a:extLst>
            </p:cNvPr>
            <p:cNvSpPr/>
            <p:nvPr/>
          </p:nvSpPr>
          <p:spPr>
            <a:xfrm>
              <a:off x="544948" y="1015999"/>
              <a:ext cx="2309091" cy="23090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7E6483F0-609F-0A44-9A28-2FE9C92A547D}"/>
                </a:ext>
              </a:extLst>
            </p:cNvPr>
            <p:cNvSpPr/>
            <p:nvPr/>
          </p:nvSpPr>
          <p:spPr>
            <a:xfrm>
              <a:off x="3292766" y="1002145"/>
              <a:ext cx="2309091" cy="23090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F2CF3ED2-AE42-F346-A343-A452DFDEB561}"/>
                </a:ext>
              </a:extLst>
            </p:cNvPr>
            <p:cNvSpPr/>
            <p:nvPr/>
          </p:nvSpPr>
          <p:spPr>
            <a:xfrm>
              <a:off x="6072911" y="992908"/>
              <a:ext cx="2309091" cy="23090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5387E216-54AF-1C4C-8F7E-3C61E53861E7}"/>
                </a:ext>
              </a:extLst>
            </p:cNvPr>
            <p:cNvSpPr/>
            <p:nvPr/>
          </p:nvSpPr>
          <p:spPr>
            <a:xfrm>
              <a:off x="2036621" y="3616036"/>
              <a:ext cx="2309091" cy="23090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B3E13293-25F8-FD4B-9445-E8BDC0FEF3DE}"/>
                </a:ext>
              </a:extLst>
            </p:cNvPr>
            <p:cNvSpPr/>
            <p:nvPr/>
          </p:nvSpPr>
          <p:spPr>
            <a:xfrm>
              <a:off x="4835239" y="3616036"/>
              <a:ext cx="2309091" cy="23090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C511AE66-8BF6-7A43-9CFF-A3402AD145A9}"/>
              </a:ext>
            </a:extLst>
          </p:cNvPr>
          <p:cNvSpPr txBox="1"/>
          <p:nvPr/>
        </p:nvSpPr>
        <p:spPr>
          <a:xfrm>
            <a:off x="686031" y="694687"/>
            <a:ext cx="19672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⠧⠀⠏⠕⠕⠗⠇⠽</a:t>
            </a:r>
          </a:p>
          <a:p>
            <a:r>
              <a:rPr lang="en-US" sz="2400">
                <a:latin typeface="Swell Braille" pitchFamily="49"/>
              </a:rPr>
              <a:t>⠎⠕⠗⠞⠫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495BEE5-BEF9-B74F-8ADA-65844743A207}"/>
              </a:ext>
            </a:extLst>
          </p:cNvPr>
          <p:cNvSpPr txBox="1"/>
          <p:nvPr/>
        </p:nvSpPr>
        <p:spPr>
          <a:xfrm>
            <a:off x="3761164" y="694687"/>
            <a:ext cx="15215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⠏⠕⠕⠗⠇⠽</a:t>
            </a:r>
          </a:p>
          <a:p>
            <a:r>
              <a:rPr lang="en-US" sz="2400">
                <a:latin typeface="Swell Braille" pitchFamily="49"/>
              </a:rPr>
              <a:t>⠎⠕⠗⠞⠫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3016DC0-A1F8-1449-925A-83853D246B30}"/>
              </a:ext>
            </a:extLst>
          </p:cNvPr>
          <p:cNvSpPr txBox="1"/>
          <p:nvPr/>
        </p:nvSpPr>
        <p:spPr>
          <a:xfrm>
            <a:off x="6173471" y="694687"/>
            <a:ext cx="21900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⠍⠕⠙⠻⠁⠞⠑⠇⠽</a:t>
            </a:r>
          </a:p>
          <a:p>
            <a:r>
              <a:rPr lang="en-US" sz="2400">
                <a:latin typeface="Swell Braille" pitchFamily="49"/>
              </a:rPr>
              <a:t>⠎⠕⠗⠞⠫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218F643-42F5-2F41-BF5C-BB1462C38BBD}"/>
              </a:ext>
            </a:extLst>
          </p:cNvPr>
          <p:cNvSpPr txBox="1"/>
          <p:nvPr/>
        </p:nvSpPr>
        <p:spPr>
          <a:xfrm>
            <a:off x="7171489" y="4247801"/>
            <a:ext cx="15215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⠧⠀⠺⠑⠇⠇</a:t>
            </a:r>
          </a:p>
          <a:p>
            <a:r>
              <a:rPr lang="en-US" sz="2400">
                <a:latin typeface="Swell Braille" pitchFamily="49"/>
              </a:rPr>
              <a:t>⠎⠕⠗⠞⠫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51862BA-9DA8-084E-9F28-998707F17D59}"/>
              </a:ext>
            </a:extLst>
          </p:cNvPr>
          <p:cNvSpPr txBox="1"/>
          <p:nvPr/>
        </p:nvSpPr>
        <p:spPr>
          <a:xfrm>
            <a:off x="679450" y="4247801"/>
            <a:ext cx="12987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⠺⠑⠇⠇</a:t>
            </a:r>
          </a:p>
          <a:p>
            <a:r>
              <a:rPr lang="en-US" sz="2400">
                <a:latin typeface="Swell Braille" pitchFamily="49"/>
              </a:rPr>
              <a:t>⠎⠕⠗⠞⠫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E33802-587B-1045-8DD4-1B22F50ED1EB}"/>
              </a:ext>
            </a:extLst>
          </p:cNvPr>
          <p:cNvSpPr txBox="1"/>
          <p:nvPr/>
        </p:nvSpPr>
        <p:spPr>
          <a:xfrm>
            <a:off x="3050894" y="153718"/>
            <a:ext cx="3352200" cy="46166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400" dirty="0">
                <a:latin typeface="Swell Braille"/>
                <a:cs typeface="Arial"/>
              </a:rPr>
              <a:t>'S⠫⠊⠍⠢⠞⠜⠽⠀'s⠕⠗⠞⠬</a:t>
            </a:r>
            <a:endParaRPr lang="en-US" sz="2400" dirty="0">
              <a:latin typeface="Swell Braille" pitchFamily="49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226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B0A4C0A-F470-0440-AC12-79CD32981688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331F6F3-F560-E04D-BD53-38C8DB13CA3F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pic>
        <p:nvPicPr>
          <p:cNvPr id="16" name="Picture 15" descr="A close up of a logo&#10;&#10;Description automatically generated">
            <a:extLst>
              <a:ext uri="{FF2B5EF4-FFF2-40B4-BE49-F238E27FC236}">
                <a16:creationId xmlns:a16="http://schemas.microsoft.com/office/drawing/2014/main" id="{C346F369-6A42-FF44-9495-D0B80678DB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0340"/>
          <a:stretch/>
        </p:blipFill>
        <p:spPr>
          <a:xfrm>
            <a:off x="268941" y="196630"/>
            <a:ext cx="8875059" cy="6148880"/>
          </a:xfrm>
          <a:prstGeom prst="rect">
            <a:avLst/>
          </a:prstGeom>
          <a:ln>
            <a:solidFill>
              <a:schemeClr val="bg1"/>
            </a:solidFill>
          </a:ln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E87318BF-A6D5-274F-AC6C-9408DE515F42}"/>
              </a:ext>
            </a:extLst>
          </p:cNvPr>
          <p:cNvGrpSpPr/>
          <p:nvPr/>
        </p:nvGrpSpPr>
        <p:grpSpPr>
          <a:xfrm>
            <a:off x="563961" y="1053650"/>
            <a:ext cx="8091056" cy="5197648"/>
            <a:chOff x="429490" y="863602"/>
            <a:chExt cx="8091056" cy="5197648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F8DEEE97-94F1-EF43-A44E-9BC834D1C284}"/>
                </a:ext>
              </a:extLst>
            </p:cNvPr>
            <p:cNvSpPr/>
            <p:nvPr/>
          </p:nvSpPr>
          <p:spPr>
            <a:xfrm>
              <a:off x="1907539" y="3493540"/>
              <a:ext cx="2567710" cy="2567710"/>
            </a:xfrm>
            <a:prstGeom prst="ellipse">
              <a:avLst/>
            </a:prstGeom>
            <a:noFill/>
            <a:ln w="254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22750A7-D0E0-404D-A4EC-AC940535B137}"/>
                </a:ext>
              </a:extLst>
            </p:cNvPr>
            <p:cNvSpPr/>
            <p:nvPr/>
          </p:nvSpPr>
          <p:spPr>
            <a:xfrm>
              <a:off x="3172690" y="872838"/>
              <a:ext cx="2567710" cy="2567710"/>
            </a:xfrm>
            <a:prstGeom prst="ellipse">
              <a:avLst/>
            </a:prstGeom>
            <a:noFill/>
            <a:ln w="254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32B5E2D7-CB71-3C4F-ABE4-2246387EC987}"/>
                </a:ext>
              </a:extLst>
            </p:cNvPr>
            <p:cNvSpPr/>
            <p:nvPr/>
          </p:nvSpPr>
          <p:spPr>
            <a:xfrm>
              <a:off x="5952836" y="863602"/>
              <a:ext cx="2567710" cy="2567710"/>
            </a:xfrm>
            <a:prstGeom prst="ellipse">
              <a:avLst/>
            </a:prstGeom>
            <a:noFill/>
            <a:ln w="254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8B6D324C-41F9-F741-8A12-334143145B5F}"/>
                </a:ext>
              </a:extLst>
            </p:cNvPr>
            <p:cNvSpPr/>
            <p:nvPr/>
          </p:nvSpPr>
          <p:spPr>
            <a:xfrm>
              <a:off x="429490" y="882076"/>
              <a:ext cx="2567710" cy="2567710"/>
            </a:xfrm>
            <a:prstGeom prst="ellipse">
              <a:avLst/>
            </a:prstGeom>
            <a:noFill/>
            <a:ln w="254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C2B5955E-1BA3-4748-A209-893C00754D38}"/>
                </a:ext>
              </a:extLst>
            </p:cNvPr>
            <p:cNvSpPr/>
            <p:nvPr/>
          </p:nvSpPr>
          <p:spPr>
            <a:xfrm>
              <a:off x="4710545" y="3491346"/>
              <a:ext cx="2567710" cy="2567710"/>
            </a:xfrm>
            <a:prstGeom prst="ellipse">
              <a:avLst/>
            </a:prstGeom>
            <a:noFill/>
            <a:ln w="254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81FC3EF-24B3-0147-88A6-4E9A5FD29053}"/>
                </a:ext>
              </a:extLst>
            </p:cNvPr>
            <p:cNvSpPr/>
            <p:nvPr/>
          </p:nvSpPr>
          <p:spPr>
            <a:xfrm>
              <a:off x="544948" y="1015999"/>
              <a:ext cx="2309091" cy="23090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7E6483F0-609F-0A44-9A28-2FE9C92A547D}"/>
                </a:ext>
              </a:extLst>
            </p:cNvPr>
            <p:cNvSpPr/>
            <p:nvPr/>
          </p:nvSpPr>
          <p:spPr>
            <a:xfrm>
              <a:off x="3292766" y="1002145"/>
              <a:ext cx="2309091" cy="23090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F2CF3ED2-AE42-F346-A343-A452DFDEB561}"/>
                </a:ext>
              </a:extLst>
            </p:cNvPr>
            <p:cNvSpPr/>
            <p:nvPr/>
          </p:nvSpPr>
          <p:spPr>
            <a:xfrm>
              <a:off x="6072911" y="992908"/>
              <a:ext cx="2309091" cy="23090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5387E216-54AF-1C4C-8F7E-3C61E53861E7}"/>
                </a:ext>
              </a:extLst>
            </p:cNvPr>
            <p:cNvSpPr/>
            <p:nvPr/>
          </p:nvSpPr>
          <p:spPr>
            <a:xfrm>
              <a:off x="2036621" y="3616036"/>
              <a:ext cx="2309091" cy="23090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B3E13293-25F8-FD4B-9445-E8BDC0FEF3DE}"/>
                </a:ext>
              </a:extLst>
            </p:cNvPr>
            <p:cNvSpPr/>
            <p:nvPr/>
          </p:nvSpPr>
          <p:spPr>
            <a:xfrm>
              <a:off x="4835239" y="3616036"/>
              <a:ext cx="2309091" cy="23090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04222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84C51FC-346B-6A49-A583-D7683B1DB3EB}" vid="{8B805C81-6968-7947-880F-0F599D7D6A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448</TotalTime>
  <Words>53</Words>
  <Application>Microsoft Macintosh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Ratajeski, Kent</dc:creator>
  <cp:lastModifiedBy>Ratajeski, Kent</cp:lastModifiedBy>
  <cp:revision>43</cp:revision>
  <dcterms:created xsi:type="dcterms:W3CDTF">2020-06-25T21:30:15Z</dcterms:created>
  <dcterms:modified xsi:type="dcterms:W3CDTF">2021-07-09T17:05:22Z</dcterms:modified>
</cp:coreProperties>
</file>