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1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xios.com/supercontinent-breakup-drove-evolution-2407903317.html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380 Ma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7A342-04FD-0344-8EDC-1D976F43C839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2"/>
              </a:rPr>
              <a:t>https://www.axios.com/supercontinent-breakup-drove-evolution-2407903317.html</a:t>
            </a:r>
            <a:endParaRPr lang="en-US" sz="10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D2E2D1-B431-4343-AA5F-4FDA1FB376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897"/>
          <a:stretch/>
        </p:blipFill>
        <p:spPr>
          <a:xfrm>
            <a:off x="150312" y="1290180"/>
            <a:ext cx="8793272" cy="4396635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A264983A-5640-C241-B1DD-020A937DEC8A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E7AA77-72A2-3445-ADBE-9C2DD03F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897"/>
          <a:stretch/>
        </p:blipFill>
        <p:spPr>
          <a:xfrm>
            <a:off x="150312" y="1290180"/>
            <a:ext cx="8793272" cy="439663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⠠⠏⠁⠇⠑⠕⠛⠑⠕⠛⠗⠁⠏⠓⠽⠀⠤⠀⠼⠉⠓⠚⠀⠠⠍⠁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E7AA77-72A2-3445-ADBE-9C2DD03F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897"/>
          <a:stretch/>
        </p:blipFill>
        <p:spPr>
          <a:xfrm>
            <a:off x="150312" y="1290180"/>
            <a:ext cx="8793272" cy="439663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1835070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18</cp:revision>
  <cp:lastPrinted>2020-07-24T18:29:12Z</cp:lastPrinted>
  <dcterms:created xsi:type="dcterms:W3CDTF">2020-06-25T21:30:15Z</dcterms:created>
  <dcterms:modified xsi:type="dcterms:W3CDTF">2020-07-24T18:29:20Z</dcterms:modified>
</cp:coreProperties>
</file>