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06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xios.com/supercontinent-breakup-drove-evolution-2407903317.html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280 Ma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7A342-04FD-0344-8EDC-1D976F43C839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2"/>
              </a:rPr>
              <a:t>https://www.axios.com/supercontinent-breakup-drove-evolution-2407903317.html</a:t>
            </a:r>
            <a:endParaRPr lang="en-US" sz="10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633E871-D6B0-2F43-B110-B516811C47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982"/>
          <a:stretch/>
        </p:blipFill>
        <p:spPr>
          <a:xfrm>
            <a:off x="125260" y="1290181"/>
            <a:ext cx="8880954" cy="4672208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97790FF-1B55-CE4F-B0AE-F36B1D1A548B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982"/>
          <a:stretch/>
        </p:blipFill>
        <p:spPr>
          <a:xfrm>
            <a:off x="125260" y="1290181"/>
            <a:ext cx="8880954" cy="467220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⠠⠏⠁⠇⠑⠕⠛⠑⠕⠛⠗⠁⠏⠓⠽⠀⠤⠀⠼⠃⠓⠚⠀⠠⠍⠁</a:t>
            </a:r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982"/>
          <a:stretch/>
        </p:blipFill>
        <p:spPr>
          <a:xfrm>
            <a:off x="125260" y="1290181"/>
            <a:ext cx="8880954" cy="467220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343435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12</cp:revision>
  <dcterms:created xsi:type="dcterms:W3CDTF">2020-06-25T21:30:15Z</dcterms:created>
  <dcterms:modified xsi:type="dcterms:W3CDTF">2020-07-24T18:25:03Z</dcterms:modified>
</cp:coreProperties>
</file>