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260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2D001B0-145B-284F-B4B3-2674373C3B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104"/>
          <a:stretch/>
        </p:blipFill>
        <p:spPr>
          <a:xfrm>
            <a:off x="162837" y="1340284"/>
            <a:ext cx="8680537" cy="4258849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8D1AB83E-DE72-064F-8465-D9FF65B7A79E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104"/>
          <a:stretch/>
        </p:blipFill>
        <p:spPr>
          <a:xfrm>
            <a:off x="162837" y="1340284"/>
            <a:ext cx="8680537" cy="425884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⠠⠏⠁⠇⠑⠕⠛⠑⠕⠛⠗⠁⠏⠓⠽⠀⠤⠀⠼⠃⠋⠚⠀⠠⠍⠁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104"/>
          <a:stretch/>
        </p:blipFill>
        <p:spPr>
          <a:xfrm>
            <a:off x="162837" y="1340284"/>
            <a:ext cx="8680537" cy="425884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340172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11</cp:revision>
  <dcterms:created xsi:type="dcterms:W3CDTF">2020-06-25T21:30:15Z</dcterms:created>
  <dcterms:modified xsi:type="dcterms:W3CDTF">2020-07-24T18:24:26Z</dcterms:modified>
</cp:coreProperties>
</file>