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2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xios.com/supercontinent-breakup-drove-evolution-2407903317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539"/>
          <a:stretch/>
        </p:blipFill>
        <p:spPr>
          <a:xfrm>
            <a:off x="170121" y="1318436"/>
            <a:ext cx="8718697" cy="44337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100 Ma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79027E-B4F8-5A46-8B93-77DDD5395B6A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4"/>
              </a:rPr>
              <a:t>https://www.axios.com/supercontinent-breakup-drove-evolution-2407903317.html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⠠⠏⠁⠇⠑⠕⠛⠑⠕⠛⠗⠁⠏⠓⠽⠀⠤⠀⠼⠁⠚⠚⠀⠠⠍⠁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F0F428-D904-804D-8517-65C0CB46D1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539"/>
          <a:stretch/>
        </p:blipFill>
        <p:spPr>
          <a:xfrm>
            <a:off x="170121" y="1318436"/>
            <a:ext cx="8718697" cy="443377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41C3FAA-C49C-9C43-8532-03C3D7640C3B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F0F428-D904-804D-8517-65C0CB46D1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539"/>
          <a:stretch/>
        </p:blipFill>
        <p:spPr>
          <a:xfrm>
            <a:off x="170121" y="1318436"/>
            <a:ext cx="8718697" cy="443377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41C3FAA-C49C-9C43-8532-03C3D7640C3B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9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5</cp:revision>
  <dcterms:created xsi:type="dcterms:W3CDTF">2020-06-25T21:30:15Z</dcterms:created>
  <dcterms:modified xsi:type="dcterms:W3CDTF">2020-07-24T18:13:43Z</dcterms:modified>
</cp:coreProperties>
</file>