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  <p:sldId id="259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19"/>
    <p:restoredTop sz="94657"/>
  </p:normalViewPr>
  <p:slideViewPr>
    <p:cSldViewPr snapToGrid="0" snapToObjects="1">
      <p:cViewPr varScale="1">
        <p:scale>
          <a:sx n="119" d="100"/>
          <a:sy n="119" d="100"/>
        </p:scale>
        <p:origin x="14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6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51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070">
                <a:solidFill>
                  <a:schemeClr val="tx1"/>
                </a:solidFill>
              </a:defRPr>
            </a:lvl1pPr>
            <a:lvl2pPr marL="394432" indent="0">
              <a:buNone/>
              <a:defRPr sz="1725">
                <a:solidFill>
                  <a:schemeClr val="tx1">
                    <a:tint val="75000"/>
                  </a:schemeClr>
                </a:solidFill>
              </a:defRPr>
            </a:lvl2pPr>
            <a:lvl3pPr marL="788864" indent="0">
              <a:buNone/>
              <a:defRPr sz="1553">
                <a:solidFill>
                  <a:schemeClr val="tx1">
                    <a:tint val="75000"/>
                  </a:schemeClr>
                </a:solidFill>
              </a:defRPr>
            </a:lvl3pPr>
            <a:lvl4pPr marL="1183297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4pPr>
            <a:lvl5pPr marL="1577729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5pPr>
            <a:lvl6pPr marL="1972162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6pPr>
            <a:lvl7pPr marL="2366594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7pPr>
            <a:lvl8pPr marL="2761027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8pPr>
            <a:lvl9pPr marL="3155459" indent="0">
              <a:buNone/>
              <a:defRPr sz="138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070" b="1"/>
            </a:lvl1pPr>
            <a:lvl2pPr marL="394432" indent="0">
              <a:buNone/>
              <a:defRPr sz="1725" b="1"/>
            </a:lvl2pPr>
            <a:lvl3pPr marL="788864" indent="0">
              <a:buNone/>
              <a:defRPr sz="1553" b="1"/>
            </a:lvl3pPr>
            <a:lvl4pPr marL="1183297" indent="0">
              <a:buNone/>
              <a:defRPr sz="1381" b="1"/>
            </a:lvl4pPr>
            <a:lvl5pPr marL="1577729" indent="0">
              <a:buNone/>
              <a:defRPr sz="1381" b="1"/>
            </a:lvl5pPr>
            <a:lvl6pPr marL="1972162" indent="0">
              <a:buNone/>
              <a:defRPr sz="1381" b="1"/>
            </a:lvl6pPr>
            <a:lvl7pPr marL="2366594" indent="0">
              <a:buNone/>
              <a:defRPr sz="1381" b="1"/>
            </a:lvl7pPr>
            <a:lvl8pPr marL="2761027" indent="0">
              <a:buNone/>
              <a:defRPr sz="1381" b="1"/>
            </a:lvl8pPr>
            <a:lvl9pPr marL="3155459" indent="0">
              <a:buNone/>
              <a:defRPr sz="13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070" b="1"/>
            </a:lvl1pPr>
            <a:lvl2pPr marL="394432" indent="0">
              <a:buNone/>
              <a:defRPr sz="1725" b="1"/>
            </a:lvl2pPr>
            <a:lvl3pPr marL="788864" indent="0">
              <a:buNone/>
              <a:defRPr sz="1553" b="1"/>
            </a:lvl3pPr>
            <a:lvl4pPr marL="1183297" indent="0">
              <a:buNone/>
              <a:defRPr sz="1381" b="1"/>
            </a:lvl4pPr>
            <a:lvl5pPr marL="1577729" indent="0">
              <a:buNone/>
              <a:defRPr sz="1381" b="1"/>
            </a:lvl5pPr>
            <a:lvl6pPr marL="1972162" indent="0">
              <a:buNone/>
              <a:defRPr sz="1381" b="1"/>
            </a:lvl6pPr>
            <a:lvl7pPr marL="2366594" indent="0">
              <a:buNone/>
              <a:defRPr sz="1381" b="1"/>
            </a:lvl7pPr>
            <a:lvl8pPr marL="2761027" indent="0">
              <a:buNone/>
              <a:defRPr sz="1381" b="1"/>
            </a:lvl8pPr>
            <a:lvl9pPr marL="3155459" indent="0">
              <a:buNone/>
              <a:defRPr sz="138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2760"/>
            </a:lvl1pPr>
            <a:lvl2pPr>
              <a:defRPr sz="2416"/>
            </a:lvl2pPr>
            <a:lvl3pPr>
              <a:defRPr sz="207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381"/>
            </a:lvl1pPr>
            <a:lvl2pPr marL="394432" indent="0">
              <a:buNone/>
              <a:defRPr sz="1208"/>
            </a:lvl2pPr>
            <a:lvl3pPr marL="788864" indent="0">
              <a:buNone/>
              <a:defRPr sz="1035"/>
            </a:lvl3pPr>
            <a:lvl4pPr marL="1183297" indent="0">
              <a:buNone/>
              <a:defRPr sz="863"/>
            </a:lvl4pPr>
            <a:lvl5pPr marL="1577729" indent="0">
              <a:buNone/>
              <a:defRPr sz="863"/>
            </a:lvl5pPr>
            <a:lvl6pPr marL="1972162" indent="0">
              <a:buNone/>
              <a:defRPr sz="863"/>
            </a:lvl6pPr>
            <a:lvl7pPr marL="2366594" indent="0">
              <a:buNone/>
              <a:defRPr sz="863"/>
            </a:lvl7pPr>
            <a:lvl8pPr marL="2761027" indent="0">
              <a:buNone/>
              <a:defRPr sz="863"/>
            </a:lvl8pPr>
            <a:lvl9pPr marL="3155459" indent="0">
              <a:buNone/>
              <a:defRPr sz="8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anchor="t"/>
          <a:lstStyle>
            <a:lvl1pPr marL="0" indent="0">
              <a:buNone/>
              <a:defRPr sz="2760"/>
            </a:lvl1pPr>
            <a:lvl2pPr marL="394432" indent="0">
              <a:buNone/>
              <a:defRPr sz="2416"/>
            </a:lvl2pPr>
            <a:lvl3pPr marL="788864" indent="0">
              <a:buNone/>
              <a:defRPr sz="2070"/>
            </a:lvl3pPr>
            <a:lvl4pPr marL="1183297" indent="0">
              <a:buNone/>
              <a:defRPr sz="1725"/>
            </a:lvl4pPr>
            <a:lvl5pPr marL="1577729" indent="0">
              <a:buNone/>
              <a:defRPr sz="1725"/>
            </a:lvl5pPr>
            <a:lvl6pPr marL="1972162" indent="0">
              <a:buNone/>
              <a:defRPr sz="1725"/>
            </a:lvl6pPr>
            <a:lvl7pPr marL="2366594" indent="0">
              <a:buNone/>
              <a:defRPr sz="1725"/>
            </a:lvl7pPr>
            <a:lvl8pPr marL="2761027" indent="0">
              <a:buNone/>
              <a:defRPr sz="1725"/>
            </a:lvl8pPr>
            <a:lvl9pPr marL="3155459" indent="0">
              <a:buNone/>
              <a:defRPr sz="1725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381"/>
            </a:lvl1pPr>
            <a:lvl2pPr marL="394432" indent="0">
              <a:buNone/>
              <a:defRPr sz="1208"/>
            </a:lvl2pPr>
            <a:lvl3pPr marL="788864" indent="0">
              <a:buNone/>
              <a:defRPr sz="1035"/>
            </a:lvl3pPr>
            <a:lvl4pPr marL="1183297" indent="0">
              <a:buNone/>
              <a:defRPr sz="863"/>
            </a:lvl4pPr>
            <a:lvl5pPr marL="1577729" indent="0">
              <a:buNone/>
              <a:defRPr sz="863"/>
            </a:lvl5pPr>
            <a:lvl6pPr marL="1972162" indent="0">
              <a:buNone/>
              <a:defRPr sz="863"/>
            </a:lvl6pPr>
            <a:lvl7pPr marL="2366594" indent="0">
              <a:buNone/>
              <a:defRPr sz="863"/>
            </a:lvl7pPr>
            <a:lvl8pPr marL="2761027" indent="0">
              <a:buNone/>
              <a:defRPr sz="863"/>
            </a:lvl8pPr>
            <a:lvl9pPr marL="3155459" indent="0">
              <a:buNone/>
              <a:defRPr sz="8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6/17/21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88864" rtl="0" eaLnBrk="1" latinLnBrk="0" hangingPunct="1">
        <a:lnSpc>
          <a:spcPct val="90000"/>
        </a:lnSpc>
        <a:spcBef>
          <a:spcPct val="0"/>
        </a:spcBef>
        <a:buNone/>
        <a:defRPr sz="37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216" indent="-197216" algn="l" defTabSz="788864" rtl="0" eaLnBrk="1" latinLnBrk="0" hangingPunct="1">
        <a:lnSpc>
          <a:spcPct val="90000"/>
        </a:lnSpc>
        <a:spcBef>
          <a:spcPts val="863"/>
        </a:spcBef>
        <a:buFont typeface="Arial" panose="020B0604020202020204" pitchFamily="34" charset="0"/>
        <a:buChar char="•"/>
        <a:defRPr sz="2416" kern="1200">
          <a:solidFill>
            <a:schemeClr val="tx1"/>
          </a:solidFill>
          <a:latin typeface="+mn-lt"/>
          <a:ea typeface="+mn-ea"/>
          <a:cs typeface="+mn-cs"/>
        </a:defRPr>
      </a:lvl1pPr>
      <a:lvl2pPr marL="591649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2070" kern="1200">
          <a:solidFill>
            <a:schemeClr val="tx1"/>
          </a:solidFill>
          <a:latin typeface="+mn-lt"/>
          <a:ea typeface="+mn-ea"/>
          <a:cs typeface="+mn-cs"/>
        </a:defRPr>
      </a:lvl2pPr>
      <a:lvl3pPr marL="986081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725" kern="1200">
          <a:solidFill>
            <a:schemeClr val="tx1"/>
          </a:solidFill>
          <a:latin typeface="+mn-lt"/>
          <a:ea typeface="+mn-ea"/>
          <a:cs typeface="+mn-cs"/>
        </a:defRPr>
      </a:lvl3pPr>
      <a:lvl4pPr marL="1380513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4pPr>
      <a:lvl5pPr marL="1774946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5pPr>
      <a:lvl6pPr marL="2169378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6pPr>
      <a:lvl7pPr marL="2563810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7pPr>
      <a:lvl8pPr marL="2958242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8pPr>
      <a:lvl9pPr marL="3352675" indent="-197216" algn="l" defTabSz="788864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1pPr>
      <a:lvl2pPr marL="394432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2pPr>
      <a:lvl3pPr marL="788864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3pPr>
      <a:lvl4pPr marL="1183297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4pPr>
      <a:lvl5pPr marL="1577729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5pPr>
      <a:lvl6pPr marL="1972162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6pPr>
      <a:lvl7pPr marL="2366594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7pPr>
      <a:lvl8pPr marL="2761027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8pPr>
      <a:lvl9pPr marL="3155459" algn="l" defTabSz="788864" rtl="0" eaLnBrk="1" latinLnBrk="0" hangingPunct="1">
        <a:defRPr sz="15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cripps.ucsd.edu/programs/keelingcurve/wp-content/plugins/sio-bluemoon/graphs/mlo_full_record.pn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54040E3-EF63-0C45-9C58-E57A3E362CD4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E007C317-F2CA-FB4F-8924-2560E4D1570D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✄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98D934D-7184-F544-B490-280EEFD97ED2}"/>
              </a:ext>
            </a:extLst>
          </p:cNvPr>
          <p:cNvSpPr/>
          <p:nvPr/>
        </p:nvSpPr>
        <p:spPr>
          <a:xfrm>
            <a:off x="2892055" y="584788"/>
            <a:ext cx="531628" cy="2232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D0DCA94-16CE-AB4D-91FC-FC7AB8DA69EA}"/>
              </a:ext>
            </a:extLst>
          </p:cNvPr>
          <p:cNvSpPr/>
          <p:nvPr/>
        </p:nvSpPr>
        <p:spPr>
          <a:xfrm>
            <a:off x="1082448" y="256585"/>
            <a:ext cx="74387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The Keeling Curve</a:t>
            </a:r>
          </a:p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(Carbon Dioxide Concentration at Mauna Loa Observatory, 1958-2020)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6CD5A3D-3F5F-9047-B9FF-5DDAB169C2DA}"/>
              </a:ext>
            </a:extLst>
          </p:cNvPr>
          <p:cNvSpPr/>
          <p:nvPr/>
        </p:nvSpPr>
        <p:spPr>
          <a:xfrm>
            <a:off x="2254103" y="6611779"/>
            <a:ext cx="759164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000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odified from </a:t>
            </a:r>
            <a:r>
              <a:rPr lang="en-US" sz="1000">
                <a:hlinkClick r:id="rId2"/>
              </a:rPr>
              <a:t>https://scripps.ucsd.edu/programs/keelingcurve/wp-content/plugins/sio-bluemoon/graphs/mlo_full_record.png</a:t>
            </a:r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A picture containing sitting&#10;&#10;Description automatically generated">
            <a:extLst>
              <a:ext uri="{FF2B5EF4-FFF2-40B4-BE49-F238E27FC236}">
                <a16:creationId xmlns:a16="http://schemas.microsoft.com/office/drawing/2014/main" id="{4CABC7F2-719B-1A4F-9625-AF933189005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309" t="22325" r="2319" b="12713"/>
          <a:stretch/>
        </p:blipFill>
        <p:spPr>
          <a:xfrm>
            <a:off x="1073894" y="1265274"/>
            <a:ext cx="7931888" cy="44550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4B6AE9F-584E-FF4B-A52F-477BEADE6479}"/>
              </a:ext>
            </a:extLst>
          </p:cNvPr>
          <p:cNvSpPr txBox="1"/>
          <p:nvPr/>
        </p:nvSpPr>
        <p:spPr>
          <a:xfrm>
            <a:off x="843517" y="1339702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420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38FDEEC-B525-D14D-98D0-C324F2BB6BE7}"/>
              </a:ext>
            </a:extLst>
          </p:cNvPr>
          <p:cNvSpPr txBox="1"/>
          <p:nvPr/>
        </p:nvSpPr>
        <p:spPr>
          <a:xfrm>
            <a:off x="843517" y="1691543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410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C283C4C-92BA-2548-81C6-3ABE2358BCF6}"/>
              </a:ext>
            </a:extLst>
          </p:cNvPr>
          <p:cNvSpPr txBox="1"/>
          <p:nvPr/>
        </p:nvSpPr>
        <p:spPr>
          <a:xfrm>
            <a:off x="843517" y="2043384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400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0A3943-FFF7-5046-A51D-C82395454D4F}"/>
              </a:ext>
            </a:extLst>
          </p:cNvPr>
          <p:cNvSpPr txBox="1"/>
          <p:nvPr/>
        </p:nvSpPr>
        <p:spPr>
          <a:xfrm>
            <a:off x="843517" y="2395225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390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B93600D-4F5D-0246-8A88-312A29342CA2}"/>
              </a:ext>
            </a:extLst>
          </p:cNvPr>
          <p:cNvSpPr txBox="1"/>
          <p:nvPr/>
        </p:nvSpPr>
        <p:spPr>
          <a:xfrm>
            <a:off x="843517" y="2747066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380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D2A1980-9C95-9548-8BE0-10D38969F6F8}"/>
              </a:ext>
            </a:extLst>
          </p:cNvPr>
          <p:cNvSpPr txBox="1"/>
          <p:nvPr/>
        </p:nvSpPr>
        <p:spPr>
          <a:xfrm>
            <a:off x="843517" y="3098907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370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25A9C20-F8A9-4E48-A47F-6CB9273CB60B}"/>
              </a:ext>
            </a:extLst>
          </p:cNvPr>
          <p:cNvSpPr txBox="1"/>
          <p:nvPr/>
        </p:nvSpPr>
        <p:spPr>
          <a:xfrm>
            <a:off x="843517" y="3450748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360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3A55D11-C09A-E049-B8C9-58DC2B02A032}"/>
              </a:ext>
            </a:extLst>
          </p:cNvPr>
          <p:cNvSpPr txBox="1"/>
          <p:nvPr/>
        </p:nvSpPr>
        <p:spPr>
          <a:xfrm>
            <a:off x="843517" y="3802589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350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53B031D-4261-8449-8E59-6112A49C58AB}"/>
              </a:ext>
            </a:extLst>
          </p:cNvPr>
          <p:cNvSpPr txBox="1"/>
          <p:nvPr/>
        </p:nvSpPr>
        <p:spPr>
          <a:xfrm>
            <a:off x="843517" y="4154430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340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904A06A-B15A-2C40-BA07-5FB5C16DFB59}"/>
              </a:ext>
            </a:extLst>
          </p:cNvPr>
          <p:cNvSpPr txBox="1"/>
          <p:nvPr/>
        </p:nvSpPr>
        <p:spPr>
          <a:xfrm>
            <a:off x="843517" y="4506271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330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E74BE44-798D-3149-B350-C57B756F141E}"/>
              </a:ext>
            </a:extLst>
          </p:cNvPr>
          <p:cNvSpPr txBox="1"/>
          <p:nvPr/>
        </p:nvSpPr>
        <p:spPr>
          <a:xfrm>
            <a:off x="843517" y="4858112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320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0641D83-0038-A340-8A11-0331D48C8FFA}"/>
              </a:ext>
            </a:extLst>
          </p:cNvPr>
          <p:cNvSpPr txBox="1"/>
          <p:nvPr/>
        </p:nvSpPr>
        <p:spPr>
          <a:xfrm>
            <a:off x="843517" y="5209958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310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8A491EF-1938-634B-A85A-87045BEE489D}"/>
              </a:ext>
            </a:extLst>
          </p:cNvPr>
          <p:cNvSpPr txBox="1"/>
          <p:nvPr/>
        </p:nvSpPr>
        <p:spPr>
          <a:xfrm>
            <a:off x="1431852" y="5500576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1960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82649A0-44A5-6143-A06D-0F4712580686}"/>
              </a:ext>
            </a:extLst>
          </p:cNvPr>
          <p:cNvSpPr txBox="1"/>
          <p:nvPr/>
        </p:nvSpPr>
        <p:spPr>
          <a:xfrm>
            <a:off x="2612657" y="5500576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1970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D74E818-FC7B-0E42-B8A1-F0BC2229788F}"/>
              </a:ext>
            </a:extLst>
          </p:cNvPr>
          <p:cNvSpPr txBox="1"/>
          <p:nvPr/>
        </p:nvSpPr>
        <p:spPr>
          <a:xfrm>
            <a:off x="3793462" y="5500576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1980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7D46921-FA17-7F47-A9DF-1458AF832177}"/>
              </a:ext>
            </a:extLst>
          </p:cNvPr>
          <p:cNvSpPr txBox="1"/>
          <p:nvPr/>
        </p:nvSpPr>
        <p:spPr>
          <a:xfrm>
            <a:off x="4974267" y="5500576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1990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D9B0A94-7434-1F4A-BF21-9640AC2587EA}"/>
              </a:ext>
            </a:extLst>
          </p:cNvPr>
          <p:cNvSpPr txBox="1"/>
          <p:nvPr/>
        </p:nvSpPr>
        <p:spPr>
          <a:xfrm>
            <a:off x="6155072" y="5500576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2000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D8E1424-476F-4A44-BD8F-14C88E180FCB}"/>
              </a:ext>
            </a:extLst>
          </p:cNvPr>
          <p:cNvSpPr txBox="1"/>
          <p:nvPr/>
        </p:nvSpPr>
        <p:spPr>
          <a:xfrm>
            <a:off x="7335877" y="5500576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2010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7F9153A-2345-3846-B984-D00F62897429}"/>
              </a:ext>
            </a:extLst>
          </p:cNvPr>
          <p:cNvSpPr txBox="1"/>
          <p:nvPr/>
        </p:nvSpPr>
        <p:spPr>
          <a:xfrm>
            <a:off x="8516680" y="5500576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2020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DC91D9-3F11-8A41-8A47-E7AD7C152FB8}"/>
              </a:ext>
            </a:extLst>
          </p:cNvPr>
          <p:cNvSpPr txBox="1"/>
          <p:nvPr/>
        </p:nvSpPr>
        <p:spPr>
          <a:xfrm>
            <a:off x="1510470" y="1477925"/>
            <a:ext cx="2242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CO2 concentration (ppm) </a:t>
            </a:r>
          </a:p>
        </p:txBody>
      </p:sp>
    </p:spTree>
    <p:extLst>
      <p:ext uri="{BB962C8B-B14F-4D97-AF65-F5344CB8AC3E}">
        <p14:creationId xmlns:p14="http://schemas.microsoft.com/office/powerpoint/2010/main" val="1231919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54040E3-EF63-0C45-9C58-E57A3E362CD4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E007C317-F2CA-FB4F-8924-2560E4D1570D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44FD1F0-86F0-864D-BD5A-103788B3F9B5}"/>
              </a:ext>
            </a:extLst>
          </p:cNvPr>
          <p:cNvSpPr/>
          <p:nvPr/>
        </p:nvSpPr>
        <p:spPr>
          <a:xfrm>
            <a:off x="59348" y="96268"/>
            <a:ext cx="89597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Swell Braille" pitchFamily="49"/>
              </a:rPr>
              <a:t>⠠⠮⠀⠠⠅⠑⠑⠇⠬⠀⠠⠉⠥⠗⠧⠑</a:t>
            </a:r>
          </a:p>
          <a:p>
            <a:pPr algn="ctr"/>
            <a:r>
              <a:rPr lang="en-US" sz="2400" dirty="0">
                <a:latin typeface="Swell Braille" pitchFamily="49"/>
              </a:rPr>
              <a:t>⠐⠣⠉⠜⠃⠕⠝⠀⠠⠙⠊⠕⠭⠊⠙⠑⠀⠠3⠉⠢⠞⠗⠁⠰⠝⠀⠁⠞ ⠠⠍⠁⠥⠝⠁⠀⠠⠇⠕⠁⠀⠠</a:t>
            </a:r>
            <a:r>
              <a:rPr lang="en-US" sz="2400" dirty="0" err="1">
                <a:latin typeface="Swell Braille" pitchFamily="49"/>
              </a:rPr>
              <a:t>obs</a:t>
            </a:r>
            <a:r>
              <a:rPr lang="en-US" sz="2400" dirty="0">
                <a:latin typeface="Swell Braille" pitchFamily="49"/>
              </a:rPr>
              <a:t>]⠧⠁⠞⠕⠗⠽⠂⠀⠼⠁⠊⠑⠓⠤ ⠼</a:t>
            </a:r>
            <a:r>
              <a:rPr lang="en-US" sz="2400" dirty="0" err="1">
                <a:latin typeface="Swell Braille" pitchFamily="49"/>
              </a:rPr>
              <a:t>bjbj</a:t>
            </a:r>
            <a:r>
              <a:rPr lang="en-US" sz="2400" dirty="0">
                <a:latin typeface="Swell Braille" pitchFamily="49"/>
              </a:rPr>
              <a:t>"⠜</a:t>
            </a:r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3BFCAB36-42B3-5249-A07A-9836B76C5B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309" t="22325" r="2319" b="12713"/>
          <a:stretch/>
        </p:blipFill>
        <p:spPr>
          <a:xfrm>
            <a:off x="1079909" y="2050154"/>
            <a:ext cx="6984182" cy="385167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0026D96F-BF13-FD40-B23D-3876F900FB95}"/>
              </a:ext>
            </a:extLst>
          </p:cNvPr>
          <p:cNvSpPr txBox="1"/>
          <p:nvPr/>
        </p:nvSpPr>
        <p:spPr>
          <a:xfrm>
            <a:off x="217763" y="3732741"/>
            <a:ext cx="10759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>
              <a:latin typeface="Swell Braille" pitchFamily="49"/>
            </a:endParaRPr>
          </a:p>
          <a:p>
            <a:r>
              <a:rPr lang="en-US" sz="2400" dirty="0">
                <a:latin typeface="Swell Braille" pitchFamily="49"/>
              </a:rPr>
              <a:t>⠼⠉e⠚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8684293-6BD0-4A4A-93D5-32842AD60057}"/>
              </a:ext>
            </a:extLst>
          </p:cNvPr>
          <p:cNvSpPr txBox="1"/>
          <p:nvPr/>
        </p:nvSpPr>
        <p:spPr>
          <a:xfrm>
            <a:off x="217763" y="4379298"/>
            <a:ext cx="10759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>
              <a:latin typeface="Swell Braille" pitchFamily="49"/>
            </a:endParaRPr>
          </a:p>
          <a:p>
            <a:r>
              <a:rPr lang="en-US" sz="2400" dirty="0">
                <a:latin typeface="Swell Braille" pitchFamily="49"/>
              </a:rPr>
              <a:t>⠼⠉c⠚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63D5E13-C3E4-8D45-8508-BF088CB539F2}"/>
              </a:ext>
            </a:extLst>
          </p:cNvPr>
          <p:cNvSpPr txBox="1"/>
          <p:nvPr/>
        </p:nvSpPr>
        <p:spPr>
          <a:xfrm>
            <a:off x="217763" y="4972778"/>
            <a:ext cx="10759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>
              <a:latin typeface="Swell Braille" pitchFamily="49"/>
            </a:endParaRPr>
          </a:p>
          <a:p>
            <a:r>
              <a:rPr lang="en-US" sz="2400" dirty="0">
                <a:latin typeface="Swell Braille" pitchFamily="49"/>
              </a:rPr>
              <a:t>⠼⠉a⠚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350EE5D-0688-A64F-8D08-69BA1F9D4C68}"/>
              </a:ext>
            </a:extLst>
          </p:cNvPr>
          <p:cNvSpPr txBox="1"/>
          <p:nvPr/>
        </p:nvSpPr>
        <p:spPr>
          <a:xfrm>
            <a:off x="1361472" y="5337250"/>
            <a:ext cx="12987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>
              <a:latin typeface="Swell Braille" pitchFamily="49"/>
            </a:endParaRPr>
          </a:p>
          <a:p>
            <a:r>
              <a:rPr lang="en-US" sz="2400" dirty="0">
                <a:latin typeface="Swell Braille" pitchFamily="49"/>
              </a:rPr>
              <a:t>⠼⠁⠊⠋⠚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EB43377-2052-5945-92FA-C631F70B097A}"/>
              </a:ext>
            </a:extLst>
          </p:cNvPr>
          <p:cNvSpPr txBox="1"/>
          <p:nvPr/>
        </p:nvSpPr>
        <p:spPr>
          <a:xfrm>
            <a:off x="2409370" y="5765319"/>
            <a:ext cx="12987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>
              <a:latin typeface="Swell Braille" pitchFamily="49"/>
            </a:endParaRPr>
          </a:p>
          <a:p>
            <a:r>
              <a:rPr lang="en-US" sz="2400" dirty="0">
                <a:latin typeface="Swell Braille" pitchFamily="49"/>
              </a:rPr>
              <a:t>⠼⠁⠊⠛⠚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D36DC32-2B84-5B4E-B49A-05CAB71800AF}"/>
              </a:ext>
            </a:extLst>
          </p:cNvPr>
          <p:cNvSpPr txBox="1"/>
          <p:nvPr/>
        </p:nvSpPr>
        <p:spPr>
          <a:xfrm>
            <a:off x="4505646" y="5765318"/>
            <a:ext cx="12987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>
              <a:latin typeface="Swell Braille" pitchFamily="49"/>
            </a:endParaRPr>
          </a:p>
          <a:p>
            <a:r>
              <a:rPr lang="en-US" sz="2400" dirty="0">
                <a:latin typeface="Swell Braille" pitchFamily="49"/>
              </a:rPr>
              <a:t>⠼⠁⠊⠊⠚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494F233-DA8F-1B4A-82D9-34AA6056E513}"/>
              </a:ext>
            </a:extLst>
          </p:cNvPr>
          <p:cNvSpPr txBox="1"/>
          <p:nvPr/>
        </p:nvSpPr>
        <p:spPr>
          <a:xfrm>
            <a:off x="5564804" y="5330691"/>
            <a:ext cx="12987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>
              <a:latin typeface="Swell Braille" pitchFamily="49"/>
            </a:endParaRPr>
          </a:p>
          <a:p>
            <a:r>
              <a:rPr lang="en-US" sz="2400" dirty="0">
                <a:latin typeface="Swell Braille" pitchFamily="49"/>
              </a:rPr>
              <a:t>⠼⠃⠚⠚⠚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6084CF5-7C02-8549-9EF4-69FE9AD2FC92}"/>
              </a:ext>
            </a:extLst>
          </p:cNvPr>
          <p:cNvSpPr txBox="1"/>
          <p:nvPr/>
        </p:nvSpPr>
        <p:spPr>
          <a:xfrm>
            <a:off x="6605971" y="5763911"/>
            <a:ext cx="12987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>
              <a:latin typeface="Swell Braille" pitchFamily="49"/>
            </a:endParaRPr>
          </a:p>
          <a:p>
            <a:r>
              <a:rPr lang="en-US" sz="2400" dirty="0">
                <a:latin typeface="Swell Braille" pitchFamily="49"/>
              </a:rPr>
              <a:t>⠼⠃⠚⠁⠚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6E9035B-31E5-9043-8991-1485E472C6C6}"/>
              </a:ext>
            </a:extLst>
          </p:cNvPr>
          <p:cNvSpPr txBox="1"/>
          <p:nvPr/>
        </p:nvSpPr>
        <p:spPr>
          <a:xfrm>
            <a:off x="7647735" y="5330690"/>
            <a:ext cx="12987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>
              <a:latin typeface="Swell Braille" pitchFamily="49"/>
            </a:endParaRPr>
          </a:p>
          <a:p>
            <a:r>
              <a:rPr lang="en-US" sz="2400" dirty="0">
                <a:latin typeface="Swell Braille" pitchFamily="49"/>
              </a:rPr>
              <a:t>⠼⠃⠚⠃⠚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C197510-2447-054B-99B6-468AD3CE3CD2}"/>
              </a:ext>
            </a:extLst>
          </p:cNvPr>
          <p:cNvSpPr txBox="1"/>
          <p:nvPr/>
        </p:nvSpPr>
        <p:spPr>
          <a:xfrm>
            <a:off x="59348" y="923566"/>
            <a:ext cx="5602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Swell Braille" pitchFamily="49"/>
                <a:cs typeface="Arial" panose="020B0604020202020204" pitchFamily="34" charset="0"/>
              </a:rPr>
              <a:t>    </a:t>
            </a:r>
          </a:p>
          <a:p>
            <a:pPr algn="ctr"/>
            <a:r>
              <a:rPr lang="en-US" sz="2400" dirty="0">
                <a:latin typeface="Swell Braille" pitchFamily="49"/>
                <a:cs typeface="Arial" panose="020B0604020202020204" pitchFamily="34" charset="0"/>
              </a:rPr>
              <a:t>   ⠠⠉,⠕⠼⠃⠀3⠉⠢⠞⠗⠁⠰⠝⠀⠐⠣⠏⠏⠍⠐⠜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DA449E-8496-4A4D-8900-F0048E4C9BDD}"/>
              </a:ext>
            </a:extLst>
          </p:cNvPr>
          <p:cNvSpPr/>
          <p:nvPr/>
        </p:nvSpPr>
        <p:spPr>
          <a:xfrm>
            <a:off x="124943" y="1309209"/>
            <a:ext cx="1847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400" dirty="0">
              <a:latin typeface="Swell Braille" pitchFamily="49"/>
            </a:endParaRPr>
          </a:p>
          <a:p>
            <a:endParaRPr lang="en-US" sz="2400" dirty="0">
              <a:latin typeface="Swell Braille" pitchFamily="49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4211A3-7C97-6B46-BE89-62955EC8B847}"/>
              </a:ext>
            </a:extLst>
          </p:cNvPr>
          <p:cNvSpPr/>
          <p:nvPr/>
        </p:nvSpPr>
        <p:spPr>
          <a:xfrm>
            <a:off x="3454749" y="5333042"/>
            <a:ext cx="129875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400" dirty="0">
              <a:latin typeface="Swell Braille" pitchFamily="49"/>
            </a:endParaRPr>
          </a:p>
          <a:p>
            <a:r>
              <a:rPr lang="en-US" sz="2400" dirty="0">
                <a:latin typeface="Swell Braille" pitchFamily="49"/>
              </a:rPr>
              <a:t>⠼⠁⠊⠓⠚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F51AB0-B5D0-6E48-9DC2-12D03DCC48BB}"/>
              </a:ext>
            </a:extLst>
          </p:cNvPr>
          <p:cNvSpPr/>
          <p:nvPr/>
        </p:nvSpPr>
        <p:spPr>
          <a:xfrm>
            <a:off x="217763" y="3531990"/>
            <a:ext cx="10759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Swell Braille" pitchFamily="49"/>
              </a:rPr>
              <a:t>#cgj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09256DF-A64F-DA4E-9D9E-683B1B3DA314}"/>
              </a:ext>
            </a:extLst>
          </p:cNvPr>
          <p:cNvSpPr/>
          <p:nvPr/>
        </p:nvSpPr>
        <p:spPr>
          <a:xfrm>
            <a:off x="217763" y="2918100"/>
            <a:ext cx="10759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Swell Braille" pitchFamily="49"/>
              </a:rPr>
              <a:t>#cij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0BCE00D-3301-4926-8190-49D5F1FEE076}"/>
              </a:ext>
            </a:extLst>
          </p:cNvPr>
          <p:cNvSpPr/>
          <p:nvPr/>
        </p:nvSpPr>
        <p:spPr>
          <a:xfrm>
            <a:off x="217308" y="2317204"/>
            <a:ext cx="10759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Swell Braille" pitchFamily="49"/>
              </a:rPr>
              <a:t>#daj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7BC9AC2-F97A-4461-BA15-BD4647187312}"/>
              </a:ext>
            </a:extLst>
          </p:cNvPr>
          <p:cNvCxnSpPr/>
          <p:nvPr/>
        </p:nvCxnSpPr>
        <p:spPr>
          <a:xfrm>
            <a:off x="2643447" y="5595457"/>
            <a:ext cx="0" cy="583008"/>
          </a:xfrm>
          <a:prstGeom prst="line">
            <a:avLst/>
          </a:prstGeom>
          <a:ln w="25400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734AC1A-870F-42C5-9B4F-2985E19D176F}"/>
              </a:ext>
            </a:extLst>
          </p:cNvPr>
          <p:cNvCxnSpPr/>
          <p:nvPr/>
        </p:nvCxnSpPr>
        <p:spPr>
          <a:xfrm>
            <a:off x="6840703" y="5615031"/>
            <a:ext cx="0" cy="583008"/>
          </a:xfrm>
          <a:prstGeom prst="line">
            <a:avLst/>
          </a:prstGeom>
          <a:ln w="25400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63C58206-B663-4F2C-9BCC-B3152859010B}"/>
              </a:ext>
            </a:extLst>
          </p:cNvPr>
          <p:cNvCxnSpPr/>
          <p:nvPr/>
        </p:nvCxnSpPr>
        <p:spPr>
          <a:xfrm>
            <a:off x="4743493" y="5615031"/>
            <a:ext cx="0" cy="583008"/>
          </a:xfrm>
          <a:prstGeom prst="line">
            <a:avLst/>
          </a:prstGeom>
          <a:ln w="25400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9302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54040E3-EF63-0C45-9C58-E57A3E362CD4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E007C317-F2CA-FB4F-8924-2560E4D1570D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3BFCAB36-42B3-5249-A07A-9836B76C5B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309" t="22325" r="2319" b="12713"/>
          <a:stretch/>
        </p:blipFill>
        <p:spPr>
          <a:xfrm>
            <a:off x="595429" y="1222744"/>
            <a:ext cx="7931888" cy="445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877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Presentation3</Template>
  <TotalTime>3632</TotalTime>
  <Words>111</Words>
  <Application>Microsoft Macintosh PowerPoint</Application>
  <PresentationFormat>On-screen Show (4:3)</PresentationFormat>
  <Paragraphs>53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65</cp:revision>
  <cp:lastPrinted>2020-01-28T18:57:01Z</cp:lastPrinted>
  <dcterms:created xsi:type="dcterms:W3CDTF">2019-12-06T02:24:42Z</dcterms:created>
  <dcterms:modified xsi:type="dcterms:W3CDTF">2021-06-17T14:16:59Z</dcterms:modified>
</cp:coreProperties>
</file>