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9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2892055" y="584788"/>
            <a:ext cx="531628" cy="22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0DCA94-16CE-AB4D-91FC-FC7AB8DA69EA}"/>
              </a:ext>
            </a:extLst>
          </p:cNvPr>
          <p:cNvSpPr/>
          <p:nvPr/>
        </p:nvSpPr>
        <p:spPr>
          <a:xfrm>
            <a:off x="2561311" y="235319"/>
            <a:ext cx="4002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Hutton’s Unconformity at Siccar Point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BD1412EB-FD02-6649-9A60-1B732631A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t="36433" r="9165" b="26202"/>
          <a:stretch/>
        </p:blipFill>
        <p:spPr>
          <a:xfrm>
            <a:off x="276446" y="1265275"/>
            <a:ext cx="8654904" cy="404037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DC91D9-3F11-8A41-8A47-E7AD7C152FB8}"/>
              </a:ext>
            </a:extLst>
          </p:cNvPr>
          <p:cNvSpPr txBox="1"/>
          <p:nvPr/>
        </p:nvSpPr>
        <p:spPr>
          <a:xfrm>
            <a:off x="1800676" y="2381692"/>
            <a:ext cx="2789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Devonian clastics</a:t>
            </a:r>
          </a:p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(sandstones and conglomerates)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81AA09-30E7-EF40-8E69-5C03D3E45C7C}"/>
              </a:ext>
            </a:extLst>
          </p:cNvPr>
          <p:cNvSpPr txBox="1"/>
          <p:nvPr/>
        </p:nvSpPr>
        <p:spPr>
          <a:xfrm>
            <a:off x="4320362" y="5543106"/>
            <a:ext cx="23150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folded Silurian greywackes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CD5A3D-3F5F-9047-B9FF-5DDAB169C2DA}"/>
              </a:ext>
            </a:extLst>
          </p:cNvPr>
          <p:cNvSpPr/>
          <p:nvPr/>
        </p:nvSpPr>
        <p:spPr>
          <a:xfrm>
            <a:off x="5560829" y="6530647"/>
            <a:ext cx="35831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odified from Lyell, C.,</a:t>
            </a:r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"Elements of Geology” (1868), p. 78.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BCC7287-1FA8-DD4D-A351-7C5FBFD9FEFC}"/>
              </a:ext>
            </a:extLst>
          </p:cNvPr>
          <p:cNvCxnSpPr/>
          <p:nvPr/>
        </p:nvCxnSpPr>
        <p:spPr>
          <a:xfrm flipH="1">
            <a:off x="2190307" y="2913320"/>
            <a:ext cx="116958" cy="35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20299FF-93F1-A243-BCCB-AB9B6F38609B}"/>
              </a:ext>
            </a:extLst>
          </p:cNvPr>
          <p:cNvCxnSpPr>
            <a:cxnSpLocks/>
          </p:cNvCxnSpPr>
          <p:nvPr/>
        </p:nvCxnSpPr>
        <p:spPr>
          <a:xfrm>
            <a:off x="3753293" y="2966484"/>
            <a:ext cx="131135" cy="3544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E401BD3-D9CC-9947-AFDD-E3A978CA8AC5}"/>
              </a:ext>
            </a:extLst>
          </p:cNvPr>
          <p:cNvCxnSpPr>
            <a:cxnSpLocks/>
          </p:cNvCxnSpPr>
          <p:nvPr/>
        </p:nvCxnSpPr>
        <p:spPr>
          <a:xfrm>
            <a:off x="4660605" y="4926419"/>
            <a:ext cx="198474" cy="5812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9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DED782-1587-174A-9D88-CD33443DF2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t="36433" r="9165" b="26202"/>
          <a:stretch/>
        </p:blipFill>
        <p:spPr>
          <a:xfrm>
            <a:off x="276446" y="1265275"/>
            <a:ext cx="8654904" cy="404037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3975BAD-F633-F548-B988-FE4B55150016}"/>
              </a:ext>
            </a:extLst>
          </p:cNvPr>
          <p:cNvSpPr/>
          <p:nvPr/>
        </p:nvSpPr>
        <p:spPr>
          <a:xfrm>
            <a:off x="1722475" y="288208"/>
            <a:ext cx="5443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</a:rPr>
              <a:t>⠠⠓⠥⠞⠞⠕⠝⠄⠎⠀⠠⠥⠝con=⠍;y⠀⠁⠞⠀ ⠠⠎⠊⠉⠉&gt;⠀⠠⠏⠕9⠞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65A8BD-181D-E247-9711-E18BCE0C1300}"/>
              </a:ext>
            </a:extLst>
          </p:cNvPr>
          <p:cNvSpPr/>
          <p:nvPr/>
        </p:nvSpPr>
        <p:spPr>
          <a:xfrm>
            <a:off x="829338" y="2095743"/>
            <a:ext cx="59223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⠠⠙⠑⠧⠕⠝⠊⠁⠝⠀⠉⠇⠁⠌⠊⠉⠎</a:t>
            </a:r>
          </a:p>
          <a:p>
            <a:r>
              <a:rPr lang="en-US" sz="2400" dirty="0">
                <a:latin typeface="Swell Braille" pitchFamily="49"/>
              </a:rPr>
              <a:t>⠐⠣⠎⠯⠌⠐⠕⠎⠀⠯⠀3⠛⠇⠕⠍⠻⠁⠞⠑⠎⠐⠜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71C45-56E6-6B42-9B6F-5BABD6DCC983}"/>
              </a:ext>
            </a:extLst>
          </p:cNvPr>
          <p:cNvSpPr/>
          <p:nvPr/>
        </p:nvSpPr>
        <p:spPr>
          <a:xfrm>
            <a:off x="2232838" y="5540691"/>
            <a:ext cx="6283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⠋⠕⠇⠙⠫⠀⠠⠎⠊⠇⠥⠗⠊⠁⠝⠀⠛⠗⠑⠽⠺⠁⠉⠅⠑⠎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765DE30-020D-8740-B4E7-DE64E5F8A041}"/>
              </a:ext>
            </a:extLst>
          </p:cNvPr>
          <p:cNvCxnSpPr/>
          <p:nvPr/>
        </p:nvCxnSpPr>
        <p:spPr>
          <a:xfrm flipH="1">
            <a:off x="2190307" y="2913320"/>
            <a:ext cx="116958" cy="35087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3AA8144-1E81-874F-93B4-AF00BAE71B06}"/>
              </a:ext>
            </a:extLst>
          </p:cNvPr>
          <p:cNvCxnSpPr>
            <a:cxnSpLocks/>
          </p:cNvCxnSpPr>
          <p:nvPr/>
        </p:nvCxnSpPr>
        <p:spPr>
          <a:xfrm>
            <a:off x="3753293" y="2966484"/>
            <a:ext cx="131135" cy="35441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2A4E4160-EE19-B842-BC13-338AD4EB7A86}"/>
              </a:ext>
            </a:extLst>
          </p:cNvPr>
          <p:cNvCxnSpPr>
            <a:cxnSpLocks/>
          </p:cNvCxnSpPr>
          <p:nvPr/>
        </p:nvCxnSpPr>
        <p:spPr>
          <a:xfrm>
            <a:off x="4660605" y="4926419"/>
            <a:ext cx="198474" cy="5812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3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id="{AEDED782-1587-174A-9D88-CD33443DF2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9" t="36433" r="9165" b="26202"/>
          <a:stretch/>
        </p:blipFill>
        <p:spPr>
          <a:xfrm>
            <a:off x="276446" y="1265275"/>
            <a:ext cx="8654904" cy="404037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</p:spTree>
    <p:extLst>
      <p:ext uri="{BB962C8B-B14F-4D97-AF65-F5344CB8AC3E}">
        <p14:creationId xmlns:p14="http://schemas.microsoft.com/office/powerpoint/2010/main" val="2607952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3506</TotalTime>
  <Words>53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59</cp:revision>
  <cp:lastPrinted>2020-01-28T18:57:01Z</cp:lastPrinted>
  <dcterms:created xsi:type="dcterms:W3CDTF">2019-12-06T02:24:42Z</dcterms:created>
  <dcterms:modified xsi:type="dcterms:W3CDTF">2021-06-17T15:44:56Z</dcterms:modified>
</cp:coreProperties>
</file>