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3" r:id="rId2"/>
    <p:sldId id="262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8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4DC3DA04-9DC4-1D47-B174-22C084216945}"/>
              </a:ext>
            </a:extLst>
          </p:cNvPr>
          <p:cNvSpPr/>
          <p:nvPr/>
        </p:nvSpPr>
        <p:spPr>
          <a:xfrm>
            <a:off x="3171825" y="2043113"/>
            <a:ext cx="2543175" cy="2443162"/>
          </a:xfrm>
          <a:custGeom>
            <a:avLst/>
            <a:gdLst>
              <a:gd name="connsiteX0" fmla="*/ 0 w 2543175"/>
              <a:gd name="connsiteY0" fmla="*/ 228600 h 2443162"/>
              <a:gd name="connsiteX1" fmla="*/ 614363 w 2543175"/>
              <a:gd name="connsiteY1" fmla="*/ 2428875 h 2443162"/>
              <a:gd name="connsiteX2" fmla="*/ 857250 w 2543175"/>
              <a:gd name="connsiteY2" fmla="*/ 2371725 h 2443162"/>
              <a:gd name="connsiteX3" fmla="*/ 1171575 w 2543175"/>
              <a:gd name="connsiteY3" fmla="*/ 2328862 h 2443162"/>
              <a:gd name="connsiteX4" fmla="*/ 1428750 w 2543175"/>
              <a:gd name="connsiteY4" fmla="*/ 2328862 h 2443162"/>
              <a:gd name="connsiteX5" fmla="*/ 1657350 w 2543175"/>
              <a:gd name="connsiteY5" fmla="*/ 2371725 h 2443162"/>
              <a:gd name="connsiteX6" fmla="*/ 1871663 w 2543175"/>
              <a:gd name="connsiteY6" fmla="*/ 2443162 h 2443162"/>
              <a:gd name="connsiteX7" fmla="*/ 2543175 w 2543175"/>
              <a:gd name="connsiteY7" fmla="*/ 271462 h 2443162"/>
              <a:gd name="connsiteX8" fmla="*/ 2200275 w 2543175"/>
              <a:gd name="connsiteY8" fmla="*/ 157162 h 2443162"/>
              <a:gd name="connsiteX9" fmla="*/ 1957388 w 2543175"/>
              <a:gd name="connsiteY9" fmla="*/ 71437 h 2443162"/>
              <a:gd name="connsiteX10" fmla="*/ 1685925 w 2543175"/>
              <a:gd name="connsiteY10" fmla="*/ 28575 h 2443162"/>
              <a:gd name="connsiteX11" fmla="*/ 1443038 w 2543175"/>
              <a:gd name="connsiteY11" fmla="*/ 14287 h 2443162"/>
              <a:gd name="connsiteX12" fmla="*/ 1114425 w 2543175"/>
              <a:gd name="connsiteY12" fmla="*/ 0 h 2443162"/>
              <a:gd name="connsiteX13" fmla="*/ 771525 w 2543175"/>
              <a:gd name="connsiteY13" fmla="*/ 42862 h 2443162"/>
              <a:gd name="connsiteX14" fmla="*/ 442913 w 2543175"/>
              <a:gd name="connsiteY14" fmla="*/ 100012 h 2443162"/>
              <a:gd name="connsiteX15" fmla="*/ 185738 w 2543175"/>
              <a:gd name="connsiteY15" fmla="*/ 185737 h 2443162"/>
              <a:gd name="connsiteX16" fmla="*/ 0 w 2543175"/>
              <a:gd name="connsiteY16" fmla="*/ 228600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43175" h="2443162">
                <a:moveTo>
                  <a:pt x="0" y="228600"/>
                </a:moveTo>
                <a:lnTo>
                  <a:pt x="614363" y="2428875"/>
                </a:lnTo>
                <a:lnTo>
                  <a:pt x="857250" y="2371725"/>
                </a:lnTo>
                <a:lnTo>
                  <a:pt x="1171575" y="2328862"/>
                </a:lnTo>
                <a:lnTo>
                  <a:pt x="1428750" y="2328862"/>
                </a:lnTo>
                <a:lnTo>
                  <a:pt x="1657350" y="2371725"/>
                </a:lnTo>
                <a:lnTo>
                  <a:pt x="1871663" y="2443162"/>
                </a:lnTo>
                <a:lnTo>
                  <a:pt x="2543175" y="271462"/>
                </a:lnTo>
                <a:lnTo>
                  <a:pt x="2200275" y="157162"/>
                </a:lnTo>
                <a:lnTo>
                  <a:pt x="1957388" y="71437"/>
                </a:lnTo>
                <a:lnTo>
                  <a:pt x="1685925" y="28575"/>
                </a:lnTo>
                <a:lnTo>
                  <a:pt x="1443038" y="14287"/>
                </a:lnTo>
                <a:lnTo>
                  <a:pt x="1114425" y="0"/>
                </a:lnTo>
                <a:lnTo>
                  <a:pt x="771525" y="42862"/>
                </a:lnTo>
                <a:lnTo>
                  <a:pt x="442913" y="100012"/>
                </a:lnTo>
                <a:lnTo>
                  <a:pt x="185738" y="185737"/>
                </a:lnTo>
                <a:lnTo>
                  <a:pt x="0" y="228600"/>
                </a:ln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9B3DABF-DE4C-624F-B164-B763A8E2BA83}"/>
              </a:ext>
            </a:extLst>
          </p:cNvPr>
          <p:cNvSpPr/>
          <p:nvPr/>
        </p:nvSpPr>
        <p:spPr>
          <a:xfrm>
            <a:off x="4141694" y="5647765"/>
            <a:ext cx="494852" cy="882127"/>
          </a:xfrm>
          <a:custGeom>
            <a:avLst/>
            <a:gdLst>
              <a:gd name="connsiteX0" fmla="*/ 0 w 494852"/>
              <a:gd name="connsiteY0" fmla="*/ 10757 h 882127"/>
              <a:gd name="connsiteX1" fmla="*/ 225911 w 494852"/>
              <a:gd name="connsiteY1" fmla="*/ 882127 h 882127"/>
              <a:gd name="connsiteX2" fmla="*/ 494852 w 494852"/>
              <a:gd name="connsiteY2" fmla="*/ 32273 h 882127"/>
              <a:gd name="connsiteX3" fmla="*/ 333487 w 494852"/>
              <a:gd name="connsiteY3" fmla="*/ 10757 h 882127"/>
              <a:gd name="connsiteX4" fmla="*/ 172122 w 494852"/>
              <a:gd name="connsiteY4" fmla="*/ 0 h 882127"/>
              <a:gd name="connsiteX5" fmla="*/ 64546 w 494852"/>
              <a:gd name="connsiteY5" fmla="*/ 0 h 882127"/>
              <a:gd name="connsiteX6" fmla="*/ 0 w 494852"/>
              <a:gd name="connsiteY6" fmla="*/ 10757 h 88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52" h="882127">
                <a:moveTo>
                  <a:pt x="0" y="10757"/>
                </a:moveTo>
                <a:lnTo>
                  <a:pt x="225911" y="882127"/>
                </a:lnTo>
                <a:lnTo>
                  <a:pt x="494852" y="32273"/>
                </a:lnTo>
                <a:lnTo>
                  <a:pt x="333487" y="10757"/>
                </a:lnTo>
                <a:lnTo>
                  <a:pt x="172122" y="0"/>
                </a:lnTo>
                <a:lnTo>
                  <a:pt x="64546" y="0"/>
                </a:lnTo>
                <a:lnTo>
                  <a:pt x="0" y="10757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7025EB0-CE4D-7E4C-AC65-38C469D45A69}"/>
              </a:ext>
            </a:extLst>
          </p:cNvPr>
          <p:cNvSpPr/>
          <p:nvPr/>
        </p:nvSpPr>
        <p:spPr>
          <a:xfrm>
            <a:off x="3808207" y="4378362"/>
            <a:ext cx="1204857" cy="1312433"/>
          </a:xfrm>
          <a:custGeom>
            <a:avLst/>
            <a:gdLst>
              <a:gd name="connsiteX0" fmla="*/ 0 w 1204857"/>
              <a:gd name="connsiteY0" fmla="*/ 96819 h 1312433"/>
              <a:gd name="connsiteX1" fmla="*/ 311972 w 1204857"/>
              <a:gd name="connsiteY1" fmla="*/ 1280160 h 1312433"/>
              <a:gd name="connsiteX2" fmla="*/ 451821 w 1204857"/>
              <a:gd name="connsiteY2" fmla="*/ 1258645 h 1312433"/>
              <a:gd name="connsiteX3" fmla="*/ 623944 w 1204857"/>
              <a:gd name="connsiteY3" fmla="*/ 1269403 h 1312433"/>
              <a:gd name="connsiteX4" fmla="*/ 774551 w 1204857"/>
              <a:gd name="connsiteY4" fmla="*/ 1280160 h 1312433"/>
              <a:gd name="connsiteX5" fmla="*/ 774551 w 1204857"/>
              <a:gd name="connsiteY5" fmla="*/ 1280160 h 1312433"/>
              <a:gd name="connsiteX6" fmla="*/ 774551 w 1204857"/>
              <a:gd name="connsiteY6" fmla="*/ 1280160 h 1312433"/>
              <a:gd name="connsiteX7" fmla="*/ 860612 w 1204857"/>
              <a:gd name="connsiteY7" fmla="*/ 1312433 h 1312433"/>
              <a:gd name="connsiteX8" fmla="*/ 1204857 w 1204857"/>
              <a:gd name="connsiteY8" fmla="*/ 107577 h 1312433"/>
              <a:gd name="connsiteX9" fmla="*/ 1032734 w 1204857"/>
              <a:gd name="connsiteY9" fmla="*/ 43031 h 1312433"/>
              <a:gd name="connsiteX10" fmla="*/ 796066 w 1204857"/>
              <a:gd name="connsiteY10" fmla="*/ 0 h 1312433"/>
              <a:gd name="connsiteX11" fmla="*/ 591671 w 1204857"/>
              <a:gd name="connsiteY11" fmla="*/ 0 h 1312433"/>
              <a:gd name="connsiteX12" fmla="*/ 398033 w 1204857"/>
              <a:gd name="connsiteY12" fmla="*/ 0 h 1312433"/>
              <a:gd name="connsiteX13" fmla="*/ 161365 w 1204857"/>
              <a:gd name="connsiteY13" fmla="*/ 53789 h 1312433"/>
              <a:gd name="connsiteX14" fmla="*/ 0 w 1204857"/>
              <a:gd name="connsiteY14" fmla="*/ 96819 h 131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4857" h="1312433">
                <a:moveTo>
                  <a:pt x="0" y="96819"/>
                </a:moveTo>
                <a:lnTo>
                  <a:pt x="311972" y="1280160"/>
                </a:lnTo>
                <a:lnTo>
                  <a:pt x="451821" y="1258645"/>
                </a:lnTo>
                <a:lnTo>
                  <a:pt x="623944" y="1269403"/>
                </a:lnTo>
                <a:lnTo>
                  <a:pt x="774551" y="1280160"/>
                </a:lnTo>
                <a:lnTo>
                  <a:pt x="774551" y="1280160"/>
                </a:lnTo>
                <a:lnTo>
                  <a:pt x="774551" y="1280160"/>
                </a:lnTo>
                <a:lnTo>
                  <a:pt x="860612" y="1312433"/>
                </a:lnTo>
                <a:lnTo>
                  <a:pt x="1204857" y="107577"/>
                </a:lnTo>
                <a:lnTo>
                  <a:pt x="1032734" y="43031"/>
                </a:lnTo>
                <a:lnTo>
                  <a:pt x="796066" y="0"/>
                </a:lnTo>
                <a:lnTo>
                  <a:pt x="591671" y="0"/>
                </a:lnTo>
                <a:lnTo>
                  <a:pt x="398033" y="0"/>
                </a:lnTo>
                <a:lnTo>
                  <a:pt x="161365" y="53789"/>
                </a:lnTo>
                <a:lnTo>
                  <a:pt x="0" y="96819"/>
                </a:lnTo>
                <a:close/>
              </a:path>
            </a:pathLst>
          </a:custGeom>
          <a:pattFill prst="solidDmn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0D75898-F32C-DC4F-B8CF-E153E29B55D5}"/>
              </a:ext>
            </a:extLst>
          </p:cNvPr>
          <p:cNvSpPr/>
          <p:nvPr/>
        </p:nvSpPr>
        <p:spPr>
          <a:xfrm>
            <a:off x="2904565" y="1011219"/>
            <a:ext cx="3119717" cy="1280160"/>
          </a:xfrm>
          <a:custGeom>
            <a:avLst/>
            <a:gdLst>
              <a:gd name="connsiteX0" fmla="*/ 0 w 3119717"/>
              <a:gd name="connsiteY0" fmla="*/ 258183 h 1280160"/>
              <a:gd name="connsiteX1" fmla="*/ 258183 w 3119717"/>
              <a:gd name="connsiteY1" fmla="*/ 1269402 h 1280160"/>
              <a:gd name="connsiteX2" fmla="*/ 484094 w 3119717"/>
              <a:gd name="connsiteY2" fmla="*/ 1172583 h 1280160"/>
              <a:gd name="connsiteX3" fmla="*/ 817581 w 3119717"/>
              <a:gd name="connsiteY3" fmla="*/ 1097280 h 1280160"/>
              <a:gd name="connsiteX4" fmla="*/ 1172583 w 3119717"/>
              <a:gd name="connsiteY4" fmla="*/ 1043492 h 1280160"/>
              <a:gd name="connsiteX5" fmla="*/ 1549101 w 3119717"/>
              <a:gd name="connsiteY5" fmla="*/ 1043492 h 1280160"/>
              <a:gd name="connsiteX6" fmla="*/ 1893346 w 3119717"/>
              <a:gd name="connsiteY6" fmla="*/ 1054249 h 1280160"/>
              <a:gd name="connsiteX7" fmla="*/ 2183802 w 3119717"/>
              <a:gd name="connsiteY7" fmla="*/ 1108037 h 1280160"/>
              <a:gd name="connsiteX8" fmla="*/ 2420470 w 3119717"/>
              <a:gd name="connsiteY8" fmla="*/ 1151068 h 1280160"/>
              <a:gd name="connsiteX9" fmla="*/ 2646381 w 3119717"/>
              <a:gd name="connsiteY9" fmla="*/ 1226372 h 1280160"/>
              <a:gd name="connsiteX10" fmla="*/ 2829261 w 3119717"/>
              <a:gd name="connsiteY10" fmla="*/ 1280160 h 1280160"/>
              <a:gd name="connsiteX11" fmla="*/ 3119717 w 3119717"/>
              <a:gd name="connsiteY11" fmla="*/ 290456 h 1280160"/>
              <a:gd name="connsiteX12" fmla="*/ 2775473 w 3119717"/>
              <a:gd name="connsiteY12" fmla="*/ 182880 h 1280160"/>
              <a:gd name="connsiteX13" fmla="*/ 2323651 w 3119717"/>
              <a:gd name="connsiteY13" fmla="*/ 75303 h 1280160"/>
              <a:gd name="connsiteX14" fmla="*/ 1861073 w 3119717"/>
              <a:gd name="connsiteY14" fmla="*/ 21515 h 1280160"/>
              <a:gd name="connsiteX15" fmla="*/ 1495313 w 3119717"/>
              <a:gd name="connsiteY15" fmla="*/ 0 h 1280160"/>
              <a:gd name="connsiteX16" fmla="*/ 1043491 w 3119717"/>
              <a:gd name="connsiteY16" fmla="*/ 21515 h 1280160"/>
              <a:gd name="connsiteX17" fmla="*/ 602428 w 3119717"/>
              <a:gd name="connsiteY17" fmla="*/ 86061 h 1280160"/>
              <a:gd name="connsiteX18" fmla="*/ 215153 w 3119717"/>
              <a:gd name="connsiteY18" fmla="*/ 182880 h 1280160"/>
              <a:gd name="connsiteX19" fmla="*/ 0 w 3119717"/>
              <a:gd name="connsiteY19" fmla="*/ 258183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19717" h="1280160">
                <a:moveTo>
                  <a:pt x="0" y="258183"/>
                </a:moveTo>
                <a:lnTo>
                  <a:pt x="258183" y="1269402"/>
                </a:lnTo>
                <a:lnTo>
                  <a:pt x="484094" y="1172583"/>
                </a:lnTo>
                <a:lnTo>
                  <a:pt x="817581" y="1097280"/>
                </a:lnTo>
                <a:lnTo>
                  <a:pt x="1172583" y="1043492"/>
                </a:lnTo>
                <a:lnTo>
                  <a:pt x="1549101" y="1043492"/>
                </a:lnTo>
                <a:lnTo>
                  <a:pt x="1893346" y="1054249"/>
                </a:lnTo>
                <a:lnTo>
                  <a:pt x="2183802" y="1108037"/>
                </a:lnTo>
                <a:lnTo>
                  <a:pt x="2420470" y="1151068"/>
                </a:lnTo>
                <a:lnTo>
                  <a:pt x="2646381" y="1226372"/>
                </a:lnTo>
                <a:lnTo>
                  <a:pt x="2829261" y="1280160"/>
                </a:lnTo>
                <a:lnTo>
                  <a:pt x="3119717" y="290456"/>
                </a:lnTo>
                <a:lnTo>
                  <a:pt x="2775473" y="182880"/>
                </a:lnTo>
                <a:lnTo>
                  <a:pt x="2323651" y="75303"/>
                </a:lnTo>
                <a:lnTo>
                  <a:pt x="1861073" y="21515"/>
                </a:lnTo>
                <a:lnTo>
                  <a:pt x="1495313" y="0"/>
                </a:lnTo>
                <a:lnTo>
                  <a:pt x="1043491" y="21515"/>
                </a:lnTo>
                <a:lnTo>
                  <a:pt x="602428" y="86061"/>
                </a:lnTo>
                <a:lnTo>
                  <a:pt x="215153" y="182880"/>
                </a:lnTo>
                <a:lnTo>
                  <a:pt x="0" y="258183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625703" y="250102"/>
            <a:ext cx="1754371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Earth’s Interior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136B254B-8EEE-284E-A3CE-903622782DA0}"/>
              </a:ext>
            </a:extLst>
          </p:cNvPr>
          <p:cNvSpPr/>
          <p:nvPr/>
        </p:nvSpPr>
        <p:spPr>
          <a:xfrm>
            <a:off x="1541722" y="952895"/>
            <a:ext cx="5709684" cy="3423685"/>
          </a:xfrm>
          <a:prstGeom prst="arc">
            <a:avLst>
              <a:gd name="adj1" fmla="val 13413600"/>
              <a:gd name="adj2" fmla="val 1917502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3A6183-4B57-8D4B-B882-790B13177568}"/>
              </a:ext>
            </a:extLst>
          </p:cNvPr>
          <p:cNvCxnSpPr>
            <a:stCxn id="2" idx="0"/>
          </p:cNvCxnSpPr>
          <p:nvPr/>
        </p:nvCxnSpPr>
        <p:spPr>
          <a:xfrm>
            <a:off x="2873871" y="1216723"/>
            <a:ext cx="1496110" cy="533953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DF7200-0787-5447-83AA-02FE6B2EA5A6}"/>
              </a:ext>
            </a:extLst>
          </p:cNvPr>
          <p:cNvCxnSpPr>
            <a:cxnSpLocks/>
          </p:cNvCxnSpPr>
          <p:nvPr/>
        </p:nvCxnSpPr>
        <p:spPr>
          <a:xfrm flipH="1">
            <a:off x="4369981" y="1266650"/>
            <a:ext cx="1679945" cy="52950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>
            <a:extLst>
              <a:ext uri="{FF2B5EF4-FFF2-40B4-BE49-F238E27FC236}">
                <a16:creationId xmlns:a16="http://schemas.microsoft.com/office/drawing/2014/main" id="{09A56795-8656-624A-B2AB-2C04AEDBFFC6}"/>
              </a:ext>
            </a:extLst>
          </p:cNvPr>
          <p:cNvSpPr/>
          <p:nvPr/>
        </p:nvSpPr>
        <p:spPr>
          <a:xfrm>
            <a:off x="1545263" y="1004379"/>
            <a:ext cx="5709684" cy="3423685"/>
          </a:xfrm>
          <a:prstGeom prst="arc">
            <a:avLst>
              <a:gd name="adj1" fmla="val 13413600"/>
              <a:gd name="adj2" fmla="val 1917502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DA1B9DD5-B1CF-BE43-A38D-2A230E6A2991}"/>
              </a:ext>
            </a:extLst>
          </p:cNvPr>
          <p:cNvSpPr/>
          <p:nvPr/>
        </p:nvSpPr>
        <p:spPr>
          <a:xfrm>
            <a:off x="3636329" y="5629555"/>
            <a:ext cx="1403504" cy="841580"/>
          </a:xfrm>
          <a:prstGeom prst="arc">
            <a:avLst>
              <a:gd name="adj1" fmla="val 14299320"/>
              <a:gd name="adj2" fmla="val 1850247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C4505020-0642-544D-900F-DB84060F6066}"/>
              </a:ext>
            </a:extLst>
          </p:cNvPr>
          <p:cNvSpPr/>
          <p:nvPr/>
        </p:nvSpPr>
        <p:spPr>
          <a:xfrm>
            <a:off x="3175587" y="4367816"/>
            <a:ext cx="2459668" cy="1474885"/>
          </a:xfrm>
          <a:prstGeom prst="arc">
            <a:avLst>
              <a:gd name="adj1" fmla="val 13528787"/>
              <a:gd name="adj2" fmla="val 18839079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0C054D-C29A-8F45-80AF-7B5B6DEF7945}"/>
              </a:ext>
            </a:extLst>
          </p:cNvPr>
          <p:cNvSpPr txBox="1"/>
          <p:nvPr/>
        </p:nvSpPr>
        <p:spPr>
          <a:xfrm>
            <a:off x="4827181" y="5976873"/>
            <a:ext cx="979755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inner core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81F8E4-E8B4-E947-B8CC-A32610DBA9DE}"/>
              </a:ext>
            </a:extLst>
          </p:cNvPr>
          <p:cNvSpPr txBox="1"/>
          <p:nvPr/>
        </p:nvSpPr>
        <p:spPr>
          <a:xfrm>
            <a:off x="5000846" y="4927794"/>
            <a:ext cx="989373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outer core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676858-E442-6149-BE80-F3CA6C50C129}"/>
              </a:ext>
            </a:extLst>
          </p:cNvPr>
          <p:cNvSpPr txBox="1"/>
          <p:nvPr/>
        </p:nvSpPr>
        <p:spPr>
          <a:xfrm>
            <a:off x="5411056" y="3217442"/>
            <a:ext cx="1199367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lower mantle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896CBC3-CC84-924C-8144-F4CDCE7AE236}"/>
              </a:ext>
            </a:extLst>
          </p:cNvPr>
          <p:cNvSpPr txBox="1"/>
          <p:nvPr/>
        </p:nvSpPr>
        <p:spPr>
          <a:xfrm>
            <a:off x="6396705" y="2153693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transition zone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D222B56-A5C5-2546-BA82-BBFD9EC8029C}"/>
              </a:ext>
            </a:extLst>
          </p:cNvPr>
          <p:cNvSpPr txBox="1"/>
          <p:nvPr/>
        </p:nvSpPr>
        <p:spPr>
          <a:xfrm>
            <a:off x="6228984" y="1709849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upper mantle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1B3C52-5F5F-7045-92A7-5784CDACE952}"/>
              </a:ext>
            </a:extLst>
          </p:cNvPr>
          <p:cNvSpPr txBox="1"/>
          <p:nvPr/>
        </p:nvSpPr>
        <p:spPr>
          <a:xfrm>
            <a:off x="6731322" y="911202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crust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0121D0-D67D-AE4F-B418-31932BA2B2D7}"/>
              </a:ext>
            </a:extLst>
          </p:cNvPr>
          <p:cNvSpPr txBox="1"/>
          <p:nvPr/>
        </p:nvSpPr>
        <p:spPr>
          <a:xfrm>
            <a:off x="3157870" y="5498408"/>
            <a:ext cx="870751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5155 km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72ACA4C-73F0-DC47-8995-77F414B1589E}"/>
              </a:ext>
            </a:extLst>
          </p:cNvPr>
          <p:cNvSpPr txBox="1"/>
          <p:nvPr/>
        </p:nvSpPr>
        <p:spPr>
          <a:xfrm>
            <a:off x="2854359" y="4346224"/>
            <a:ext cx="870751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2900 km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0B531A-DC27-8D47-A961-D84112A2AC66}"/>
              </a:ext>
            </a:extLst>
          </p:cNvPr>
          <p:cNvSpPr txBox="1"/>
          <p:nvPr/>
        </p:nvSpPr>
        <p:spPr>
          <a:xfrm>
            <a:off x="2321764" y="2186849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660 km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705824-D4E6-F948-87D4-AFE323C9C387}"/>
              </a:ext>
            </a:extLst>
          </p:cNvPr>
          <p:cNvSpPr txBox="1"/>
          <p:nvPr/>
        </p:nvSpPr>
        <p:spPr>
          <a:xfrm>
            <a:off x="2240892" y="180923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410 km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8BE9B4-3231-D245-98B9-2FB13F2299ED}"/>
              </a:ext>
            </a:extLst>
          </p:cNvPr>
          <p:cNvCxnSpPr>
            <a:cxnSpLocks/>
          </p:cNvCxnSpPr>
          <p:nvPr/>
        </p:nvCxnSpPr>
        <p:spPr>
          <a:xfrm flipV="1">
            <a:off x="6040213" y="1116415"/>
            <a:ext cx="679564" cy="1314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F4A617-BFFD-3F4D-89C6-2D3ACB4F5138}"/>
              </a:ext>
            </a:extLst>
          </p:cNvPr>
          <p:cNvCxnSpPr>
            <a:cxnSpLocks/>
          </p:cNvCxnSpPr>
          <p:nvPr/>
        </p:nvCxnSpPr>
        <p:spPr>
          <a:xfrm>
            <a:off x="5638800" y="2123533"/>
            <a:ext cx="730102" cy="177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>
            <a:extLst>
              <a:ext uri="{FF2B5EF4-FFF2-40B4-BE49-F238E27FC236}">
                <a16:creationId xmlns:a16="http://schemas.microsoft.com/office/drawing/2014/main" id="{3A313306-3426-464E-80C2-0A34385B545B}"/>
              </a:ext>
            </a:extLst>
          </p:cNvPr>
          <p:cNvSpPr/>
          <p:nvPr/>
        </p:nvSpPr>
        <p:spPr>
          <a:xfrm rot="965450">
            <a:off x="5914503" y="1325640"/>
            <a:ext cx="253177" cy="1049063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480AA7-8C43-6245-9DAE-22749DE2D9A3}"/>
              </a:ext>
            </a:extLst>
          </p:cNvPr>
          <p:cNvSpPr txBox="1"/>
          <p:nvPr/>
        </p:nvSpPr>
        <p:spPr>
          <a:xfrm>
            <a:off x="3365689" y="6329681"/>
            <a:ext cx="870751" cy="30777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6378 km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CDCC1790-2606-244E-8F36-B8D6617A65D7}"/>
              </a:ext>
            </a:extLst>
          </p:cNvPr>
          <p:cNvSpPr/>
          <p:nvPr/>
        </p:nvSpPr>
        <p:spPr>
          <a:xfrm>
            <a:off x="1988279" y="1701771"/>
            <a:ext cx="4846728" cy="2906233"/>
          </a:xfrm>
          <a:prstGeom prst="arc">
            <a:avLst>
              <a:gd name="adj1" fmla="val 13340551"/>
              <a:gd name="adj2" fmla="val 19175026"/>
            </a:avLst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3D245ECD-D8C6-034B-B03A-998AED383C58}"/>
              </a:ext>
            </a:extLst>
          </p:cNvPr>
          <p:cNvSpPr/>
          <p:nvPr/>
        </p:nvSpPr>
        <p:spPr>
          <a:xfrm>
            <a:off x="2083974" y="2045560"/>
            <a:ext cx="4667700" cy="2798882"/>
          </a:xfrm>
          <a:prstGeom prst="arc">
            <a:avLst>
              <a:gd name="adj1" fmla="val 13413600"/>
              <a:gd name="adj2" fmla="val 19076388"/>
            </a:avLst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C007766-EE33-B74C-8E03-C72300A8B9F4}"/>
              </a:ext>
            </a:extLst>
          </p:cNvPr>
          <p:cNvSpPr/>
          <p:nvPr/>
        </p:nvSpPr>
        <p:spPr>
          <a:xfrm>
            <a:off x="2871788" y="946505"/>
            <a:ext cx="3200400" cy="371475"/>
          </a:xfrm>
          <a:custGeom>
            <a:avLst/>
            <a:gdLst>
              <a:gd name="connsiteX0" fmla="*/ 0 w 3200400"/>
              <a:gd name="connsiteY0" fmla="*/ 242887 h 371475"/>
              <a:gd name="connsiteX1" fmla="*/ 228600 w 3200400"/>
              <a:gd name="connsiteY1" fmla="*/ 200025 h 371475"/>
              <a:gd name="connsiteX2" fmla="*/ 557212 w 3200400"/>
              <a:gd name="connsiteY2" fmla="*/ 114300 h 371475"/>
              <a:gd name="connsiteX3" fmla="*/ 957262 w 3200400"/>
              <a:gd name="connsiteY3" fmla="*/ 42862 h 371475"/>
              <a:gd name="connsiteX4" fmla="*/ 1257300 w 3200400"/>
              <a:gd name="connsiteY4" fmla="*/ 14287 h 371475"/>
              <a:gd name="connsiteX5" fmla="*/ 1485900 w 3200400"/>
              <a:gd name="connsiteY5" fmla="*/ 0 h 371475"/>
              <a:gd name="connsiteX6" fmla="*/ 1900237 w 3200400"/>
              <a:gd name="connsiteY6" fmla="*/ 28575 h 371475"/>
              <a:gd name="connsiteX7" fmla="*/ 2243137 w 3200400"/>
              <a:gd name="connsiteY7" fmla="*/ 57150 h 371475"/>
              <a:gd name="connsiteX8" fmla="*/ 2586037 w 3200400"/>
              <a:gd name="connsiteY8" fmla="*/ 114300 h 371475"/>
              <a:gd name="connsiteX9" fmla="*/ 2871787 w 3200400"/>
              <a:gd name="connsiteY9" fmla="*/ 200025 h 371475"/>
              <a:gd name="connsiteX10" fmla="*/ 3128962 w 3200400"/>
              <a:gd name="connsiteY10" fmla="*/ 285750 h 371475"/>
              <a:gd name="connsiteX11" fmla="*/ 3200400 w 3200400"/>
              <a:gd name="connsiteY11" fmla="*/ 314325 h 371475"/>
              <a:gd name="connsiteX12" fmla="*/ 3171825 w 3200400"/>
              <a:gd name="connsiteY12" fmla="*/ 371475 h 371475"/>
              <a:gd name="connsiteX13" fmla="*/ 2943225 w 3200400"/>
              <a:gd name="connsiteY13" fmla="*/ 271462 h 371475"/>
              <a:gd name="connsiteX14" fmla="*/ 2571750 w 3200400"/>
              <a:gd name="connsiteY14" fmla="*/ 171450 h 371475"/>
              <a:gd name="connsiteX15" fmla="*/ 2200275 w 3200400"/>
              <a:gd name="connsiteY15" fmla="*/ 114300 h 371475"/>
              <a:gd name="connsiteX16" fmla="*/ 1785937 w 3200400"/>
              <a:gd name="connsiteY16" fmla="*/ 57150 h 371475"/>
              <a:gd name="connsiteX17" fmla="*/ 1328737 w 3200400"/>
              <a:gd name="connsiteY17" fmla="*/ 71437 h 371475"/>
              <a:gd name="connsiteX18" fmla="*/ 928687 w 3200400"/>
              <a:gd name="connsiteY18" fmla="*/ 100012 h 371475"/>
              <a:gd name="connsiteX19" fmla="*/ 571500 w 3200400"/>
              <a:gd name="connsiteY19" fmla="*/ 157162 h 371475"/>
              <a:gd name="connsiteX20" fmla="*/ 271462 w 3200400"/>
              <a:gd name="connsiteY20" fmla="*/ 257175 h 371475"/>
              <a:gd name="connsiteX21" fmla="*/ 42862 w 3200400"/>
              <a:gd name="connsiteY21" fmla="*/ 328612 h 371475"/>
              <a:gd name="connsiteX22" fmla="*/ 0 w 3200400"/>
              <a:gd name="connsiteY22" fmla="*/ 242887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00400" h="371475">
                <a:moveTo>
                  <a:pt x="0" y="242887"/>
                </a:moveTo>
                <a:lnTo>
                  <a:pt x="228600" y="200025"/>
                </a:lnTo>
                <a:lnTo>
                  <a:pt x="557212" y="114300"/>
                </a:lnTo>
                <a:lnTo>
                  <a:pt x="957262" y="42862"/>
                </a:lnTo>
                <a:lnTo>
                  <a:pt x="1257300" y="14287"/>
                </a:lnTo>
                <a:lnTo>
                  <a:pt x="1485900" y="0"/>
                </a:lnTo>
                <a:lnTo>
                  <a:pt x="1900237" y="28575"/>
                </a:lnTo>
                <a:lnTo>
                  <a:pt x="2243137" y="57150"/>
                </a:lnTo>
                <a:lnTo>
                  <a:pt x="2586037" y="114300"/>
                </a:lnTo>
                <a:lnTo>
                  <a:pt x="2871787" y="200025"/>
                </a:lnTo>
                <a:lnTo>
                  <a:pt x="3128962" y="285750"/>
                </a:lnTo>
                <a:lnTo>
                  <a:pt x="3200400" y="314325"/>
                </a:lnTo>
                <a:lnTo>
                  <a:pt x="3171825" y="371475"/>
                </a:lnTo>
                <a:lnTo>
                  <a:pt x="2943225" y="271462"/>
                </a:lnTo>
                <a:lnTo>
                  <a:pt x="2571750" y="171450"/>
                </a:lnTo>
                <a:lnTo>
                  <a:pt x="2200275" y="114300"/>
                </a:lnTo>
                <a:lnTo>
                  <a:pt x="1785937" y="57150"/>
                </a:lnTo>
                <a:lnTo>
                  <a:pt x="1328737" y="71437"/>
                </a:lnTo>
                <a:lnTo>
                  <a:pt x="928687" y="100012"/>
                </a:lnTo>
                <a:lnTo>
                  <a:pt x="571500" y="157162"/>
                </a:lnTo>
                <a:lnTo>
                  <a:pt x="271462" y="257175"/>
                </a:lnTo>
                <a:lnTo>
                  <a:pt x="42862" y="328612"/>
                </a:lnTo>
                <a:lnTo>
                  <a:pt x="0" y="24288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2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786416" y="190423"/>
            <a:ext cx="4210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⠠⠑⠜⠹⠄⠎⠀⠠⠔⠞⠻⠊⠕⠗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0C054D-C29A-8F45-80AF-7B5B6DEF7945}"/>
              </a:ext>
            </a:extLst>
          </p:cNvPr>
          <p:cNvSpPr txBox="1"/>
          <p:nvPr/>
        </p:nvSpPr>
        <p:spPr>
          <a:xfrm>
            <a:off x="4688635" y="5955118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⠔⠝⠻⠀⠉⠕⠗⠑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81F8E4-E8B4-E947-B8CC-A32610DBA9DE}"/>
              </a:ext>
            </a:extLst>
          </p:cNvPr>
          <p:cNvSpPr txBox="1"/>
          <p:nvPr/>
        </p:nvSpPr>
        <p:spPr>
          <a:xfrm>
            <a:off x="5000846" y="4919894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⠳⠞⠻⠀⠉⠕⠗⠑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676858-E442-6149-BE80-F3CA6C50C129}"/>
              </a:ext>
            </a:extLst>
          </p:cNvPr>
          <p:cNvSpPr txBox="1"/>
          <p:nvPr/>
        </p:nvSpPr>
        <p:spPr>
          <a:xfrm>
            <a:off x="5523775" y="2988074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⠇⠪⠻</a:t>
            </a:r>
          </a:p>
          <a:p>
            <a:pPr algn="ctr"/>
            <a:r>
              <a:rPr lang="en-US" sz="2400">
                <a:latin typeface="Swell Braille" pitchFamily="49"/>
              </a:rPr>
              <a:t>⠍⠁⠝⠞⠇⠑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896CBC3-CC84-924C-8144-F4CDCE7AE236}"/>
              </a:ext>
            </a:extLst>
          </p:cNvPr>
          <p:cNvSpPr txBox="1"/>
          <p:nvPr/>
        </p:nvSpPr>
        <p:spPr>
          <a:xfrm>
            <a:off x="6185248" y="2109032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⠞⠗⠁⠝⠎⠊⠰⠝⠀⠵⠐⠕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D222B56-A5C5-2546-BA82-BBFD9EC8029C}"/>
              </a:ext>
            </a:extLst>
          </p:cNvPr>
          <p:cNvSpPr txBox="1"/>
          <p:nvPr/>
        </p:nvSpPr>
        <p:spPr>
          <a:xfrm>
            <a:off x="6197491" y="1614777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⠥⠏⠏⠻⠀⠍⠁⠝⠞⠇⠑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0121D0-D67D-AE4F-B418-31932BA2B2D7}"/>
              </a:ext>
            </a:extLst>
          </p:cNvPr>
          <p:cNvSpPr txBox="1"/>
          <p:nvPr/>
        </p:nvSpPr>
        <p:spPr>
          <a:xfrm>
            <a:off x="2134887" y="5504363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⠼⠑⠁⠑⠑⠀⠅⠍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72ACA4C-73F0-DC47-8995-77F414B1589E}"/>
              </a:ext>
            </a:extLst>
          </p:cNvPr>
          <p:cNvSpPr txBox="1"/>
          <p:nvPr/>
        </p:nvSpPr>
        <p:spPr>
          <a:xfrm>
            <a:off x="1794002" y="4313837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⠼⠃⠊⠚⠚⠀⠅⠍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0B531A-DC27-8D47-A961-D84112A2AC66}"/>
              </a:ext>
            </a:extLst>
          </p:cNvPr>
          <p:cNvSpPr txBox="1"/>
          <p:nvPr/>
        </p:nvSpPr>
        <p:spPr>
          <a:xfrm>
            <a:off x="1405750" y="2166061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⠼⠋⠋⠚⠀⠅⠍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705824-D4E6-F948-87D4-AFE323C9C387}"/>
              </a:ext>
            </a:extLst>
          </p:cNvPr>
          <p:cNvSpPr txBox="1"/>
          <p:nvPr/>
        </p:nvSpPr>
        <p:spPr>
          <a:xfrm>
            <a:off x="1343247" y="1740759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⠼⠙⠁⠚⠀⠅⠍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DFD262-1588-F241-B71E-8E91859C8735}"/>
              </a:ext>
            </a:extLst>
          </p:cNvPr>
          <p:cNvSpPr/>
          <p:nvPr/>
        </p:nvSpPr>
        <p:spPr>
          <a:xfrm>
            <a:off x="6666596" y="898712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⠉⠗⠥⠌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2F19C4-4078-3A44-9304-49872C8B21D7}"/>
              </a:ext>
            </a:extLst>
          </p:cNvPr>
          <p:cNvCxnSpPr>
            <a:cxnSpLocks/>
          </p:cNvCxnSpPr>
          <p:nvPr/>
        </p:nvCxnSpPr>
        <p:spPr>
          <a:xfrm flipV="1">
            <a:off x="6040213" y="1131163"/>
            <a:ext cx="679564" cy="1314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3BBE93F-DF79-F147-A593-BA3B15B978EF}"/>
              </a:ext>
            </a:extLst>
          </p:cNvPr>
          <p:cNvCxnSpPr>
            <a:cxnSpLocks/>
          </p:cNvCxnSpPr>
          <p:nvPr/>
        </p:nvCxnSpPr>
        <p:spPr>
          <a:xfrm>
            <a:off x="5638800" y="2123533"/>
            <a:ext cx="568036" cy="1347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Brace 67">
            <a:extLst>
              <a:ext uri="{FF2B5EF4-FFF2-40B4-BE49-F238E27FC236}">
                <a16:creationId xmlns:a16="http://schemas.microsoft.com/office/drawing/2014/main" id="{C4ACD99D-F3F6-764E-BF69-5B79EC1E816D}"/>
              </a:ext>
            </a:extLst>
          </p:cNvPr>
          <p:cNvSpPr/>
          <p:nvPr/>
        </p:nvSpPr>
        <p:spPr>
          <a:xfrm rot="965450">
            <a:off x="5914503" y="1325640"/>
            <a:ext cx="253177" cy="1049063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B101C4-D700-454A-9584-214B28E639D4}"/>
              </a:ext>
            </a:extLst>
          </p:cNvPr>
          <p:cNvSpPr/>
          <p:nvPr/>
        </p:nvSpPr>
        <p:spPr>
          <a:xfrm>
            <a:off x="2260536" y="6209271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⠼⠋⠉⠛⠓⠀⠅⠍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9A548F5-6250-A549-9D1F-6B8FAA5E6EE1}"/>
              </a:ext>
            </a:extLst>
          </p:cNvPr>
          <p:cNvGrpSpPr/>
          <p:nvPr/>
        </p:nvGrpSpPr>
        <p:grpSpPr>
          <a:xfrm>
            <a:off x="1541722" y="946505"/>
            <a:ext cx="5713225" cy="5615159"/>
            <a:chOff x="1541722" y="946505"/>
            <a:chExt cx="5713225" cy="5615159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98F9E3C-2B19-204C-933A-A913237C08F9}"/>
                </a:ext>
              </a:extLst>
            </p:cNvPr>
            <p:cNvSpPr/>
            <p:nvPr/>
          </p:nvSpPr>
          <p:spPr>
            <a:xfrm>
              <a:off x="3171825" y="2043113"/>
              <a:ext cx="2543175" cy="2443162"/>
            </a:xfrm>
            <a:custGeom>
              <a:avLst/>
              <a:gdLst>
                <a:gd name="connsiteX0" fmla="*/ 0 w 2543175"/>
                <a:gd name="connsiteY0" fmla="*/ 228600 h 2443162"/>
                <a:gd name="connsiteX1" fmla="*/ 614363 w 2543175"/>
                <a:gd name="connsiteY1" fmla="*/ 2428875 h 2443162"/>
                <a:gd name="connsiteX2" fmla="*/ 857250 w 2543175"/>
                <a:gd name="connsiteY2" fmla="*/ 2371725 h 2443162"/>
                <a:gd name="connsiteX3" fmla="*/ 1171575 w 2543175"/>
                <a:gd name="connsiteY3" fmla="*/ 2328862 h 2443162"/>
                <a:gd name="connsiteX4" fmla="*/ 1428750 w 2543175"/>
                <a:gd name="connsiteY4" fmla="*/ 2328862 h 2443162"/>
                <a:gd name="connsiteX5" fmla="*/ 1657350 w 2543175"/>
                <a:gd name="connsiteY5" fmla="*/ 2371725 h 2443162"/>
                <a:gd name="connsiteX6" fmla="*/ 1871663 w 2543175"/>
                <a:gd name="connsiteY6" fmla="*/ 2443162 h 2443162"/>
                <a:gd name="connsiteX7" fmla="*/ 2543175 w 2543175"/>
                <a:gd name="connsiteY7" fmla="*/ 271462 h 2443162"/>
                <a:gd name="connsiteX8" fmla="*/ 2200275 w 2543175"/>
                <a:gd name="connsiteY8" fmla="*/ 157162 h 2443162"/>
                <a:gd name="connsiteX9" fmla="*/ 1957388 w 2543175"/>
                <a:gd name="connsiteY9" fmla="*/ 71437 h 2443162"/>
                <a:gd name="connsiteX10" fmla="*/ 1685925 w 2543175"/>
                <a:gd name="connsiteY10" fmla="*/ 28575 h 2443162"/>
                <a:gd name="connsiteX11" fmla="*/ 1443038 w 2543175"/>
                <a:gd name="connsiteY11" fmla="*/ 14287 h 2443162"/>
                <a:gd name="connsiteX12" fmla="*/ 1114425 w 2543175"/>
                <a:gd name="connsiteY12" fmla="*/ 0 h 2443162"/>
                <a:gd name="connsiteX13" fmla="*/ 771525 w 2543175"/>
                <a:gd name="connsiteY13" fmla="*/ 42862 h 2443162"/>
                <a:gd name="connsiteX14" fmla="*/ 442913 w 2543175"/>
                <a:gd name="connsiteY14" fmla="*/ 100012 h 2443162"/>
                <a:gd name="connsiteX15" fmla="*/ 185738 w 2543175"/>
                <a:gd name="connsiteY15" fmla="*/ 185737 h 2443162"/>
                <a:gd name="connsiteX16" fmla="*/ 0 w 2543175"/>
                <a:gd name="connsiteY16" fmla="*/ 228600 h 244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43175" h="2443162">
                  <a:moveTo>
                    <a:pt x="0" y="228600"/>
                  </a:moveTo>
                  <a:lnTo>
                    <a:pt x="614363" y="2428875"/>
                  </a:lnTo>
                  <a:lnTo>
                    <a:pt x="857250" y="2371725"/>
                  </a:lnTo>
                  <a:lnTo>
                    <a:pt x="1171575" y="2328862"/>
                  </a:lnTo>
                  <a:lnTo>
                    <a:pt x="1428750" y="2328862"/>
                  </a:lnTo>
                  <a:lnTo>
                    <a:pt x="1657350" y="2371725"/>
                  </a:lnTo>
                  <a:lnTo>
                    <a:pt x="1871663" y="2443162"/>
                  </a:lnTo>
                  <a:lnTo>
                    <a:pt x="2543175" y="271462"/>
                  </a:lnTo>
                  <a:lnTo>
                    <a:pt x="2200275" y="157162"/>
                  </a:lnTo>
                  <a:lnTo>
                    <a:pt x="1957388" y="71437"/>
                  </a:lnTo>
                  <a:lnTo>
                    <a:pt x="1685925" y="28575"/>
                  </a:lnTo>
                  <a:lnTo>
                    <a:pt x="1443038" y="14287"/>
                  </a:lnTo>
                  <a:lnTo>
                    <a:pt x="1114425" y="0"/>
                  </a:lnTo>
                  <a:lnTo>
                    <a:pt x="771525" y="42862"/>
                  </a:lnTo>
                  <a:lnTo>
                    <a:pt x="442913" y="100012"/>
                  </a:lnTo>
                  <a:lnTo>
                    <a:pt x="185738" y="185737"/>
                  </a:lnTo>
                  <a:lnTo>
                    <a:pt x="0" y="228600"/>
                  </a:lnTo>
                  <a:close/>
                </a:path>
              </a:pathLst>
            </a:cu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C633469-6ED8-3E43-938C-9A6DE406F71A}"/>
                </a:ext>
              </a:extLst>
            </p:cNvPr>
            <p:cNvSpPr/>
            <p:nvPr/>
          </p:nvSpPr>
          <p:spPr>
            <a:xfrm>
              <a:off x="4141694" y="5647765"/>
              <a:ext cx="494852" cy="882127"/>
            </a:xfrm>
            <a:custGeom>
              <a:avLst/>
              <a:gdLst>
                <a:gd name="connsiteX0" fmla="*/ 0 w 494852"/>
                <a:gd name="connsiteY0" fmla="*/ 10757 h 882127"/>
                <a:gd name="connsiteX1" fmla="*/ 225911 w 494852"/>
                <a:gd name="connsiteY1" fmla="*/ 882127 h 882127"/>
                <a:gd name="connsiteX2" fmla="*/ 494852 w 494852"/>
                <a:gd name="connsiteY2" fmla="*/ 32273 h 882127"/>
                <a:gd name="connsiteX3" fmla="*/ 333487 w 494852"/>
                <a:gd name="connsiteY3" fmla="*/ 10757 h 882127"/>
                <a:gd name="connsiteX4" fmla="*/ 172122 w 494852"/>
                <a:gd name="connsiteY4" fmla="*/ 0 h 882127"/>
                <a:gd name="connsiteX5" fmla="*/ 64546 w 494852"/>
                <a:gd name="connsiteY5" fmla="*/ 0 h 882127"/>
                <a:gd name="connsiteX6" fmla="*/ 0 w 494852"/>
                <a:gd name="connsiteY6" fmla="*/ 10757 h 88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852" h="882127">
                  <a:moveTo>
                    <a:pt x="0" y="10757"/>
                  </a:moveTo>
                  <a:lnTo>
                    <a:pt x="225911" y="882127"/>
                  </a:lnTo>
                  <a:lnTo>
                    <a:pt x="494852" y="32273"/>
                  </a:lnTo>
                  <a:lnTo>
                    <a:pt x="333487" y="10757"/>
                  </a:lnTo>
                  <a:lnTo>
                    <a:pt x="172122" y="0"/>
                  </a:lnTo>
                  <a:lnTo>
                    <a:pt x="64546" y="0"/>
                  </a:lnTo>
                  <a:lnTo>
                    <a:pt x="0" y="10757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6D82BC50-E5B5-3944-BD27-65B9ACA5985C}"/>
                </a:ext>
              </a:extLst>
            </p:cNvPr>
            <p:cNvSpPr/>
            <p:nvPr/>
          </p:nvSpPr>
          <p:spPr>
            <a:xfrm>
              <a:off x="3808207" y="4378362"/>
              <a:ext cx="1204857" cy="1312433"/>
            </a:xfrm>
            <a:custGeom>
              <a:avLst/>
              <a:gdLst>
                <a:gd name="connsiteX0" fmla="*/ 0 w 1204857"/>
                <a:gd name="connsiteY0" fmla="*/ 96819 h 1312433"/>
                <a:gd name="connsiteX1" fmla="*/ 311972 w 1204857"/>
                <a:gd name="connsiteY1" fmla="*/ 1280160 h 1312433"/>
                <a:gd name="connsiteX2" fmla="*/ 451821 w 1204857"/>
                <a:gd name="connsiteY2" fmla="*/ 1258645 h 1312433"/>
                <a:gd name="connsiteX3" fmla="*/ 623944 w 1204857"/>
                <a:gd name="connsiteY3" fmla="*/ 1269403 h 1312433"/>
                <a:gd name="connsiteX4" fmla="*/ 774551 w 1204857"/>
                <a:gd name="connsiteY4" fmla="*/ 1280160 h 1312433"/>
                <a:gd name="connsiteX5" fmla="*/ 774551 w 1204857"/>
                <a:gd name="connsiteY5" fmla="*/ 1280160 h 1312433"/>
                <a:gd name="connsiteX6" fmla="*/ 774551 w 1204857"/>
                <a:gd name="connsiteY6" fmla="*/ 1280160 h 1312433"/>
                <a:gd name="connsiteX7" fmla="*/ 860612 w 1204857"/>
                <a:gd name="connsiteY7" fmla="*/ 1312433 h 1312433"/>
                <a:gd name="connsiteX8" fmla="*/ 1204857 w 1204857"/>
                <a:gd name="connsiteY8" fmla="*/ 107577 h 1312433"/>
                <a:gd name="connsiteX9" fmla="*/ 1032734 w 1204857"/>
                <a:gd name="connsiteY9" fmla="*/ 43031 h 1312433"/>
                <a:gd name="connsiteX10" fmla="*/ 796066 w 1204857"/>
                <a:gd name="connsiteY10" fmla="*/ 0 h 1312433"/>
                <a:gd name="connsiteX11" fmla="*/ 591671 w 1204857"/>
                <a:gd name="connsiteY11" fmla="*/ 0 h 1312433"/>
                <a:gd name="connsiteX12" fmla="*/ 398033 w 1204857"/>
                <a:gd name="connsiteY12" fmla="*/ 0 h 1312433"/>
                <a:gd name="connsiteX13" fmla="*/ 161365 w 1204857"/>
                <a:gd name="connsiteY13" fmla="*/ 53789 h 1312433"/>
                <a:gd name="connsiteX14" fmla="*/ 0 w 1204857"/>
                <a:gd name="connsiteY14" fmla="*/ 96819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04857" h="1312433">
                  <a:moveTo>
                    <a:pt x="0" y="96819"/>
                  </a:moveTo>
                  <a:lnTo>
                    <a:pt x="311972" y="1280160"/>
                  </a:lnTo>
                  <a:lnTo>
                    <a:pt x="451821" y="1258645"/>
                  </a:lnTo>
                  <a:lnTo>
                    <a:pt x="623944" y="1269403"/>
                  </a:lnTo>
                  <a:lnTo>
                    <a:pt x="774551" y="1280160"/>
                  </a:lnTo>
                  <a:lnTo>
                    <a:pt x="774551" y="1280160"/>
                  </a:lnTo>
                  <a:lnTo>
                    <a:pt x="774551" y="1280160"/>
                  </a:lnTo>
                  <a:lnTo>
                    <a:pt x="860612" y="1312433"/>
                  </a:lnTo>
                  <a:lnTo>
                    <a:pt x="1204857" y="107577"/>
                  </a:lnTo>
                  <a:lnTo>
                    <a:pt x="1032734" y="43031"/>
                  </a:lnTo>
                  <a:lnTo>
                    <a:pt x="796066" y="0"/>
                  </a:lnTo>
                  <a:lnTo>
                    <a:pt x="591671" y="0"/>
                  </a:lnTo>
                  <a:lnTo>
                    <a:pt x="398033" y="0"/>
                  </a:lnTo>
                  <a:lnTo>
                    <a:pt x="161365" y="53789"/>
                  </a:lnTo>
                  <a:lnTo>
                    <a:pt x="0" y="96819"/>
                  </a:lnTo>
                  <a:close/>
                </a:path>
              </a:pathLst>
            </a:custGeom>
            <a:pattFill prst="solidDmnd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730AB18A-D0F5-BD4B-A109-3940166C5B85}"/>
                </a:ext>
              </a:extLst>
            </p:cNvPr>
            <p:cNvSpPr/>
            <p:nvPr/>
          </p:nvSpPr>
          <p:spPr>
            <a:xfrm>
              <a:off x="2904565" y="1011219"/>
              <a:ext cx="3119717" cy="1280160"/>
            </a:xfrm>
            <a:custGeom>
              <a:avLst/>
              <a:gdLst>
                <a:gd name="connsiteX0" fmla="*/ 0 w 3119717"/>
                <a:gd name="connsiteY0" fmla="*/ 258183 h 1280160"/>
                <a:gd name="connsiteX1" fmla="*/ 258183 w 3119717"/>
                <a:gd name="connsiteY1" fmla="*/ 1269402 h 1280160"/>
                <a:gd name="connsiteX2" fmla="*/ 484094 w 3119717"/>
                <a:gd name="connsiteY2" fmla="*/ 1172583 h 1280160"/>
                <a:gd name="connsiteX3" fmla="*/ 817581 w 3119717"/>
                <a:gd name="connsiteY3" fmla="*/ 1097280 h 1280160"/>
                <a:gd name="connsiteX4" fmla="*/ 1172583 w 3119717"/>
                <a:gd name="connsiteY4" fmla="*/ 1043492 h 1280160"/>
                <a:gd name="connsiteX5" fmla="*/ 1549101 w 3119717"/>
                <a:gd name="connsiteY5" fmla="*/ 1043492 h 1280160"/>
                <a:gd name="connsiteX6" fmla="*/ 1893346 w 3119717"/>
                <a:gd name="connsiteY6" fmla="*/ 1054249 h 1280160"/>
                <a:gd name="connsiteX7" fmla="*/ 2183802 w 3119717"/>
                <a:gd name="connsiteY7" fmla="*/ 1108037 h 1280160"/>
                <a:gd name="connsiteX8" fmla="*/ 2420470 w 3119717"/>
                <a:gd name="connsiteY8" fmla="*/ 1151068 h 1280160"/>
                <a:gd name="connsiteX9" fmla="*/ 2646381 w 3119717"/>
                <a:gd name="connsiteY9" fmla="*/ 1226372 h 1280160"/>
                <a:gd name="connsiteX10" fmla="*/ 2829261 w 3119717"/>
                <a:gd name="connsiteY10" fmla="*/ 1280160 h 1280160"/>
                <a:gd name="connsiteX11" fmla="*/ 3119717 w 3119717"/>
                <a:gd name="connsiteY11" fmla="*/ 290456 h 1280160"/>
                <a:gd name="connsiteX12" fmla="*/ 2775473 w 3119717"/>
                <a:gd name="connsiteY12" fmla="*/ 182880 h 1280160"/>
                <a:gd name="connsiteX13" fmla="*/ 2323651 w 3119717"/>
                <a:gd name="connsiteY13" fmla="*/ 75303 h 1280160"/>
                <a:gd name="connsiteX14" fmla="*/ 1861073 w 3119717"/>
                <a:gd name="connsiteY14" fmla="*/ 21515 h 1280160"/>
                <a:gd name="connsiteX15" fmla="*/ 1495313 w 3119717"/>
                <a:gd name="connsiteY15" fmla="*/ 0 h 1280160"/>
                <a:gd name="connsiteX16" fmla="*/ 1043491 w 3119717"/>
                <a:gd name="connsiteY16" fmla="*/ 21515 h 1280160"/>
                <a:gd name="connsiteX17" fmla="*/ 602428 w 3119717"/>
                <a:gd name="connsiteY17" fmla="*/ 86061 h 1280160"/>
                <a:gd name="connsiteX18" fmla="*/ 215153 w 3119717"/>
                <a:gd name="connsiteY18" fmla="*/ 182880 h 1280160"/>
                <a:gd name="connsiteX19" fmla="*/ 0 w 3119717"/>
                <a:gd name="connsiteY19" fmla="*/ 258183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19717" h="1280160">
                  <a:moveTo>
                    <a:pt x="0" y="258183"/>
                  </a:moveTo>
                  <a:lnTo>
                    <a:pt x="258183" y="1269402"/>
                  </a:lnTo>
                  <a:lnTo>
                    <a:pt x="484094" y="1172583"/>
                  </a:lnTo>
                  <a:lnTo>
                    <a:pt x="817581" y="1097280"/>
                  </a:lnTo>
                  <a:lnTo>
                    <a:pt x="1172583" y="1043492"/>
                  </a:lnTo>
                  <a:lnTo>
                    <a:pt x="1549101" y="1043492"/>
                  </a:lnTo>
                  <a:lnTo>
                    <a:pt x="1893346" y="1054249"/>
                  </a:lnTo>
                  <a:lnTo>
                    <a:pt x="2183802" y="1108037"/>
                  </a:lnTo>
                  <a:lnTo>
                    <a:pt x="2420470" y="1151068"/>
                  </a:lnTo>
                  <a:lnTo>
                    <a:pt x="2646381" y="1226372"/>
                  </a:lnTo>
                  <a:lnTo>
                    <a:pt x="2829261" y="1280160"/>
                  </a:lnTo>
                  <a:lnTo>
                    <a:pt x="3119717" y="290456"/>
                  </a:lnTo>
                  <a:lnTo>
                    <a:pt x="2775473" y="182880"/>
                  </a:lnTo>
                  <a:lnTo>
                    <a:pt x="2323651" y="75303"/>
                  </a:lnTo>
                  <a:lnTo>
                    <a:pt x="1861073" y="21515"/>
                  </a:lnTo>
                  <a:lnTo>
                    <a:pt x="1495313" y="0"/>
                  </a:lnTo>
                  <a:lnTo>
                    <a:pt x="1043491" y="21515"/>
                  </a:lnTo>
                  <a:lnTo>
                    <a:pt x="602428" y="86061"/>
                  </a:lnTo>
                  <a:lnTo>
                    <a:pt x="215153" y="182880"/>
                  </a:lnTo>
                  <a:lnTo>
                    <a:pt x="0" y="258183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41EB1966-FC60-F747-8934-7B9E5C705901}"/>
                </a:ext>
              </a:extLst>
            </p:cNvPr>
            <p:cNvSpPr/>
            <p:nvPr/>
          </p:nvSpPr>
          <p:spPr>
            <a:xfrm>
              <a:off x="1541722" y="952895"/>
              <a:ext cx="5709684" cy="3423685"/>
            </a:xfrm>
            <a:prstGeom prst="arc">
              <a:avLst>
                <a:gd name="adj1" fmla="val 13413600"/>
                <a:gd name="adj2" fmla="val 1917502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8B3EE91-301B-8549-B510-313F288F3919}"/>
                </a:ext>
              </a:extLst>
            </p:cNvPr>
            <p:cNvCxnSpPr>
              <a:stCxn id="42" idx="0"/>
            </p:cNvCxnSpPr>
            <p:nvPr/>
          </p:nvCxnSpPr>
          <p:spPr>
            <a:xfrm>
              <a:off x="2873871" y="1216723"/>
              <a:ext cx="1496110" cy="53395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AD51D95-BC6D-F144-999E-43B1DB50C1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69981" y="1266650"/>
              <a:ext cx="1679945" cy="52950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6EDD72FB-AA91-6B49-9423-D0312D218FD3}"/>
                </a:ext>
              </a:extLst>
            </p:cNvPr>
            <p:cNvSpPr/>
            <p:nvPr/>
          </p:nvSpPr>
          <p:spPr>
            <a:xfrm>
              <a:off x="1545263" y="1004379"/>
              <a:ext cx="5709684" cy="3423685"/>
            </a:xfrm>
            <a:prstGeom prst="arc">
              <a:avLst>
                <a:gd name="adj1" fmla="val 13413600"/>
                <a:gd name="adj2" fmla="val 1917502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EEE3020E-2A27-634E-B811-3C48F40F53A7}"/>
                </a:ext>
              </a:extLst>
            </p:cNvPr>
            <p:cNvSpPr/>
            <p:nvPr/>
          </p:nvSpPr>
          <p:spPr>
            <a:xfrm>
              <a:off x="3636329" y="5629555"/>
              <a:ext cx="1403504" cy="841580"/>
            </a:xfrm>
            <a:prstGeom prst="arc">
              <a:avLst>
                <a:gd name="adj1" fmla="val 14299320"/>
                <a:gd name="adj2" fmla="val 185024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1B5060DB-339D-C34E-8749-662D452D71FC}"/>
                </a:ext>
              </a:extLst>
            </p:cNvPr>
            <p:cNvSpPr/>
            <p:nvPr/>
          </p:nvSpPr>
          <p:spPr>
            <a:xfrm>
              <a:off x="3175587" y="4367816"/>
              <a:ext cx="2459668" cy="1474885"/>
            </a:xfrm>
            <a:prstGeom prst="arc">
              <a:avLst>
                <a:gd name="adj1" fmla="val 13528787"/>
                <a:gd name="adj2" fmla="val 18839079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130B877B-A5D6-EE49-939D-1E8172B12322}"/>
                </a:ext>
              </a:extLst>
            </p:cNvPr>
            <p:cNvSpPr/>
            <p:nvPr/>
          </p:nvSpPr>
          <p:spPr>
            <a:xfrm>
              <a:off x="1988279" y="1701771"/>
              <a:ext cx="4846728" cy="2906233"/>
            </a:xfrm>
            <a:prstGeom prst="arc">
              <a:avLst>
                <a:gd name="adj1" fmla="val 13340551"/>
                <a:gd name="adj2" fmla="val 19175026"/>
              </a:avLst>
            </a:prstGeom>
            <a:ln w="2222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4D5D097C-CB76-DC4D-9222-32F20677FE78}"/>
                </a:ext>
              </a:extLst>
            </p:cNvPr>
            <p:cNvSpPr/>
            <p:nvPr/>
          </p:nvSpPr>
          <p:spPr>
            <a:xfrm>
              <a:off x="2083974" y="2045560"/>
              <a:ext cx="4667700" cy="2798882"/>
            </a:xfrm>
            <a:prstGeom prst="arc">
              <a:avLst>
                <a:gd name="adj1" fmla="val 13413600"/>
                <a:gd name="adj2" fmla="val 19076388"/>
              </a:avLst>
            </a:prstGeom>
            <a:ln w="2222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8C272EB6-F909-8645-A052-A19536F4ABEE}"/>
                </a:ext>
              </a:extLst>
            </p:cNvPr>
            <p:cNvSpPr/>
            <p:nvPr/>
          </p:nvSpPr>
          <p:spPr>
            <a:xfrm>
              <a:off x="2871788" y="946505"/>
              <a:ext cx="3200400" cy="371475"/>
            </a:xfrm>
            <a:custGeom>
              <a:avLst/>
              <a:gdLst>
                <a:gd name="connsiteX0" fmla="*/ 0 w 3200400"/>
                <a:gd name="connsiteY0" fmla="*/ 242887 h 371475"/>
                <a:gd name="connsiteX1" fmla="*/ 228600 w 3200400"/>
                <a:gd name="connsiteY1" fmla="*/ 200025 h 371475"/>
                <a:gd name="connsiteX2" fmla="*/ 557212 w 3200400"/>
                <a:gd name="connsiteY2" fmla="*/ 114300 h 371475"/>
                <a:gd name="connsiteX3" fmla="*/ 957262 w 3200400"/>
                <a:gd name="connsiteY3" fmla="*/ 42862 h 371475"/>
                <a:gd name="connsiteX4" fmla="*/ 1257300 w 3200400"/>
                <a:gd name="connsiteY4" fmla="*/ 14287 h 371475"/>
                <a:gd name="connsiteX5" fmla="*/ 1485900 w 3200400"/>
                <a:gd name="connsiteY5" fmla="*/ 0 h 371475"/>
                <a:gd name="connsiteX6" fmla="*/ 1900237 w 3200400"/>
                <a:gd name="connsiteY6" fmla="*/ 28575 h 371475"/>
                <a:gd name="connsiteX7" fmla="*/ 2243137 w 3200400"/>
                <a:gd name="connsiteY7" fmla="*/ 57150 h 371475"/>
                <a:gd name="connsiteX8" fmla="*/ 2586037 w 3200400"/>
                <a:gd name="connsiteY8" fmla="*/ 114300 h 371475"/>
                <a:gd name="connsiteX9" fmla="*/ 2871787 w 3200400"/>
                <a:gd name="connsiteY9" fmla="*/ 200025 h 371475"/>
                <a:gd name="connsiteX10" fmla="*/ 3128962 w 3200400"/>
                <a:gd name="connsiteY10" fmla="*/ 285750 h 371475"/>
                <a:gd name="connsiteX11" fmla="*/ 3200400 w 3200400"/>
                <a:gd name="connsiteY11" fmla="*/ 314325 h 371475"/>
                <a:gd name="connsiteX12" fmla="*/ 3171825 w 3200400"/>
                <a:gd name="connsiteY12" fmla="*/ 371475 h 371475"/>
                <a:gd name="connsiteX13" fmla="*/ 2943225 w 3200400"/>
                <a:gd name="connsiteY13" fmla="*/ 271462 h 371475"/>
                <a:gd name="connsiteX14" fmla="*/ 2571750 w 3200400"/>
                <a:gd name="connsiteY14" fmla="*/ 171450 h 371475"/>
                <a:gd name="connsiteX15" fmla="*/ 2200275 w 3200400"/>
                <a:gd name="connsiteY15" fmla="*/ 114300 h 371475"/>
                <a:gd name="connsiteX16" fmla="*/ 1785937 w 3200400"/>
                <a:gd name="connsiteY16" fmla="*/ 57150 h 371475"/>
                <a:gd name="connsiteX17" fmla="*/ 1328737 w 3200400"/>
                <a:gd name="connsiteY17" fmla="*/ 71437 h 371475"/>
                <a:gd name="connsiteX18" fmla="*/ 928687 w 3200400"/>
                <a:gd name="connsiteY18" fmla="*/ 100012 h 371475"/>
                <a:gd name="connsiteX19" fmla="*/ 571500 w 3200400"/>
                <a:gd name="connsiteY19" fmla="*/ 157162 h 371475"/>
                <a:gd name="connsiteX20" fmla="*/ 271462 w 3200400"/>
                <a:gd name="connsiteY20" fmla="*/ 257175 h 371475"/>
                <a:gd name="connsiteX21" fmla="*/ 42862 w 3200400"/>
                <a:gd name="connsiteY21" fmla="*/ 328612 h 371475"/>
                <a:gd name="connsiteX22" fmla="*/ 0 w 3200400"/>
                <a:gd name="connsiteY22" fmla="*/ 242887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00400" h="371475">
                  <a:moveTo>
                    <a:pt x="0" y="242887"/>
                  </a:moveTo>
                  <a:lnTo>
                    <a:pt x="228600" y="200025"/>
                  </a:lnTo>
                  <a:lnTo>
                    <a:pt x="557212" y="114300"/>
                  </a:lnTo>
                  <a:lnTo>
                    <a:pt x="957262" y="42862"/>
                  </a:lnTo>
                  <a:lnTo>
                    <a:pt x="1257300" y="14287"/>
                  </a:lnTo>
                  <a:lnTo>
                    <a:pt x="1485900" y="0"/>
                  </a:lnTo>
                  <a:lnTo>
                    <a:pt x="1900237" y="28575"/>
                  </a:lnTo>
                  <a:lnTo>
                    <a:pt x="2243137" y="57150"/>
                  </a:lnTo>
                  <a:lnTo>
                    <a:pt x="2586037" y="114300"/>
                  </a:lnTo>
                  <a:lnTo>
                    <a:pt x="2871787" y="200025"/>
                  </a:lnTo>
                  <a:lnTo>
                    <a:pt x="3128962" y="285750"/>
                  </a:lnTo>
                  <a:lnTo>
                    <a:pt x="3200400" y="314325"/>
                  </a:lnTo>
                  <a:lnTo>
                    <a:pt x="3171825" y="371475"/>
                  </a:lnTo>
                  <a:lnTo>
                    <a:pt x="2943225" y="271462"/>
                  </a:lnTo>
                  <a:lnTo>
                    <a:pt x="2571750" y="171450"/>
                  </a:lnTo>
                  <a:lnTo>
                    <a:pt x="2200275" y="114300"/>
                  </a:lnTo>
                  <a:lnTo>
                    <a:pt x="1785937" y="57150"/>
                  </a:lnTo>
                  <a:lnTo>
                    <a:pt x="1328737" y="71437"/>
                  </a:lnTo>
                  <a:lnTo>
                    <a:pt x="928687" y="100012"/>
                  </a:lnTo>
                  <a:lnTo>
                    <a:pt x="571500" y="157162"/>
                  </a:lnTo>
                  <a:lnTo>
                    <a:pt x="271462" y="257175"/>
                  </a:lnTo>
                  <a:lnTo>
                    <a:pt x="42862" y="328612"/>
                  </a:lnTo>
                  <a:lnTo>
                    <a:pt x="0" y="242887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451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E2EB52-590D-DB43-9CA9-78838B23D0B7}"/>
              </a:ext>
            </a:extLst>
          </p:cNvPr>
          <p:cNvGrpSpPr/>
          <p:nvPr/>
        </p:nvGrpSpPr>
        <p:grpSpPr>
          <a:xfrm>
            <a:off x="1541722" y="946505"/>
            <a:ext cx="5713225" cy="5615159"/>
            <a:chOff x="1541722" y="946505"/>
            <a:chExt cx="5713225" cy="5615159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DC3DA04-9DC4-1D47-B174-22C084216945}"/>
                </a:ext>
              </a:extLst>
            </p:cNvPr>
            <p:cNvSpPr/>
            <p:nvPr/>
          </p:nvSpPr>
          <p:spPr>
            <a:xfrm>
              <a:off x="3171825" y="2043113"/>
              <a:ext cx="2543175" cy="2443162"/>
            </a:xfrm>
            <a:custGeom>
              <a:avLst/>
              <a:gdLst>
                <a:gd name="connsiteX0" fmla="*/ 0 w 2543175"/>
                <a:gd name="connsiteY0" fmla="*/ 228600 h 2443162"/>
                <a:gd name="connsiteX1" fmla="*/ 614363 w 2543175"/>
                <a:gd name="connsiteY1" fmla="*/ 2428875 h 2443162"/>
                <a:gd name="connsiteX2" fmla="*/ 857250 w 2543175"/>
                <a:gd name="connsiteY2" fmla="*/ 2371725 h 2443162"/>
                <a:gd name="connsiteX3" fmla="*/ 1171575 w 2543175"/>
                <a:gd name="connsiteY3" fmla="*/ 2328862 h 2443162"/>
                <a:gd name="connsiteX4" fmla="*/ 1428750 w 2543175"/>
                <a:gd name="connsiteY4" fmla="*/ 2328862 h 2443162"/>
                <a:gd name="connsiteX5" fmla="*/ 1657350 w 2543175"/>
                <a:gd name="connsiteY5" fmla="*/ 2371725 h 2443162"/>
                <a:gd name="connsiteX6" fmla="*/ 1871663 w 2543175"/>
                <a:gd name="connsiteY6" fmla="*/ 2443162 h 2443162"/>
                <a:gd name="connsiteX7" fmla="*/ 2543175 w 2543175"/>
                <a:gd name="connsiteY7" fmla="*/ 271462 h 2443162"/>
                <a:gd name="connsiteX8" fmla="*/ 2200275 w 2543175"/>
                <a:gd name="connsiteY8" fmla="*/ 157162 h 2443162"/>
                <a:gd name="connsiteX9" fmla="*/ 1957388 w 2543175"/>
                <a:gd name="connsiteY9" fmla="*/ 71437 h 2443162"/>
                <a:gd name="connsiteX10" fmla="*/ 1685925 w 2543175"/>
                <a:gd name="connsiteY10" fmla="*/ 28575 h 2443162"/>
                <a:gd name="connsiteX11" fmla="*/ 1443038 w 2543175"/>
                <a:gd name="connsiteY11" fmla="*/ 14287 h 2443162"/>
                <a:gd name="connsiteX12" fmla="*/ 1114425 w 2543175"/>
                <a:gd name="connsiteY12" fmla="*/ 0 h 2443162"/>
                <a:gd name="connsiteX13" fmla="*/ 771525 w 2543175"/>
                <a:gd name="connsiteY13" fmla="*/ 42862 h 2443162"/>
                <a:gd name="connsiteX14" fmla="*/ 442913 w 2543175"/>
                <a:gd name="connsiteY14" fmla="*/ 100012 h 2443162"/>
                <a:gd name="connsiteX15" fmla="*/ 185738 w 2543175"/>
                <a:gd name="connsiteY15" fmla="*/ 185737 h 2443162"/>
                <a:gd name="connsiteX16" fmla="*/ 0 w 2543175"/>
                <a:gd name="connsiteY16" fmla="*/ 228600 h 244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43175" h="2443162">
                  <a:moveTo>
                    <a:pt x="0" y="228600"/>
                  </a:moveTo>
                  <a:lnTo>
                    <a:pt x="614363" y="2428875"/>
                  </a:lnTo>
                  <a:lnTo>
                    <a:pt x="857250" y="2371725"/>
                  </a:lnTo>
                  <a:lnTo>
                    <a:pt x="1171575" y="2328862"/>
                  </a:lnTo>
                  <a:lnTo>
                    <a:pt x="1428750" y="2328862"/>
                  </a:lnTo>
                  <a:lnTo>
                    <a:pt x="1657350" y="2371725"/>
                  </a:lnTo>
                  <a:lnTo>
                    <a:pt x="1871663" y="2443162"/>
                  </a:lnTo>
                  <a:lnTo>
                    <a:pt x="2543175" y="271462"/>
                  </a:lnTo>
                  <a:lnTo>
                    <a:pt x="2200275" y="157162"/>
                  </a:lnTo>
                  <a:lnTo>
                    <a:pt x="1957388" y="71437"/>
                  </a:lnTo>
                  <a:lnTo>
                    <a:pt x="1685925" y="28575"/>
                  </a:lnTo>
                  <a:lnTo>
                    <a:pt x="1443038" y="14287"/>
                  </a:lnTo>
                  <a:lnTo>
                    <a:pt x="1114425" y="0"/>
                  </a:lnTo>
                  <a:lnTo>
                    <a:pt x="771525" y="42862"/>
                  </a:lnTo>
                  <a:lnTo>
                    <a:pt x="442913" y="100012"/>
                  </a:lnTo>
                  <a:lnTo>
                    <a:pt x="185738" y="185737"/>
                  </a:lnTo>
                  <a:lnTo>
                    <a:pt x="0" y="228600"/>
                  </a:lnTo>
                  <a:close/>
                </a:path>
              </a:pathLst>
            </a:cu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9B3DABF-DE4C-624F-B164-B763A8E2BA83}"/>
                </a:ext>
              </a:extLst>
            </p:cNvPr>
            <p:cNvSpPr/>
            <p:nvPr/>
          </p:nvSpPr>
          <p:spPr>
            <a:xfrm>
              <a:off x="4141694" y="5647765"/>
              <a:ext cx="494852" cy="882127"/>
            </a:xfrm>
            <a:custGeom>
              <a:avLst/>
              <a:gdLst>
                <a:gd name="connsiteX0" fmla="*/ 0 w 494852"/>
                <a:gd name="connsiteY0" fmla="*/ 10757 h 882127"/>
                <a:gd name="connsiteX1" fmla="*/ 225911 w 494852"/>
                <a:gd name="connsiteY1" fmla="*/ 882127 h 882127"/>
                <a:gd name="connsiteX2" fmla="*/ 494852 w 494852"/>
                <a:gd name="connsiteY2" fmla="*/ 32273 h 882127"/>
                <a:gd name="connsiteX3" fmla="*/ 333487 w 494852"/>
                <a:gd name="connsiteY3" fmla="*/ 10757 h 882127"/>
                <a:gd name="connsiteX4" fmla="*/ 172122 w 494852"/>
                <a:gd name="connsiteY4" fmla="*/ 0 h 882127"/>
                <a:gd name="connsiteX5" fmla="*/ 64546 w 494852"/>
                <a:gd name="connsiteY5" fmla="*/ 0 h 882127"/>
                <a:gd name="connsiteX6" fmla="*/ 0 w 494852"/>
                <a:gd name="connsiteY6" fmla="*/ 10757 h 88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852" h="882127">
                  <a:moveTo>
                    <a:pt x="0" y="10757"/>
                  </a:moveTo>
                  <a:lnTo>
                    <a:pt x="225911" y="882127"/>
                  </a:lnTo>
                  <a:lnTo>
                    <a:pt x="494852" y="32273"/>
                  </a:lnTo>
                  <a:lnTo>
                    <a:pt x="333487" y="10757"/>
                  </a:lnTo>
                  <a:lnTo>
                    <a:pt x="172122" y="0"/>
                  </a:lnTo>
                  <a:lnTo>
                    <a:pt x="64546" y="0"/>
                  </a:lnTo>
                  <a:lnTo>
                    <a:pt x="0" y="10757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7025EB0-CE4D-7E4C-AC65-38C469D45A69}"/>
                </a:ext>
              </a:extLst>
            </p:cNvPr>
            <p:cNvSpPr/>
            <p:nvPr/>
          </p:nvSpPr>
          <p:spPr>
            <a:xfrm>
              <a:off x="3808207" y="4378362"/>
              <a:ext cx="1204857" cy="1312433"/>
            </a:xfrm>
            <a:custGeom>
              <a:avLst/>
              <a:gdLst>
                <a:gd name="connsiteX0" fmla="*/ 0 w 1204857"/>
                <a:gd name="connsiteY0" fmla="*/ 96819 h 1312433"/>
                <a:gd name="connsiteX1" fmla="*/ 311972 w 1204857"/>
                <a:gd name="connsiteY1" fmla="*/ 1280160 h 1312433"/>
                <a:gd name="connsiteX2" fmla="*/ 451821 w 1204857"/>
                <a:gd name="connsiteY2" fmla="*/ 1258645 h 1312433"/>
                <a:gd name="connsiteX3" fmla="*/ 623944 w 1204857"/>
                <a:gd name="connsiteY3" fmla="*/ 1269403 h 1312433"/>
                <a:gd name="connsiteX4" fmla="*/ 774551 w 1204857"/>
                <a:gd name="connsiteY4" fmla="*/ 1280160 h 1312433"/>
                <a:gd name="connsiteX5" fmla="*/ 774551 w 1204857"/>
                <a:gd name="connsiteY5" fmla="*/ 1280160 h 1312433"/>
                <a:gd name="connsiteX6" fmla="*/ 774551 w 1204857"/>
                <a:gd name="connsiteY6" fmla="*/ 1280160 h 1312433"/>
                <a:gd name="connsiteX7" fmla="*/ 860612 w 1204857"/>
                <a:gd name="connsiteY7" fmla="*/ 1312433 h 1312433"/>
                <a:gd name="connsiteX8" fmla="*/ 1204857 w 1204857"/>
                <a:gd name="connsiteY8" fmla="*/ 107577 h 1312433"/>
                <a:gd name="connsiteX9" fmla="*/ 1032734 w 1204857"/>
                <a:gd name="connsiteY9" fmla="*/ 43031 h 1312433"/>
                <a:gd name="connsiteX10" fmla="*/ 796066 w 1204857"/>
                <a:gd name="connsiteY10" fmla="*/ 0 h 1312433"/>
                <a:gd name="connsiteX11" fmla="*/ 591671 w 1204857"/>
                <a:gd name="connsiteY11" fmla="*/ 0 h 1312433"/>
                <a:gd name="connsiteX12" fmla="*/ 398033 w 1204857"/>
                <a:gd name="connsiteY12" fmla="*/ 0 h 1312433"/>
                <a:gd name="connsiteX13" fmla="*/ 161365 w 1204857"/>
                <a:gd name="connsiteY13" fmla="*/ 53789 h 1312433"/>
                <a:gd name="connsiteX14" fmla="*/ 0 w 1204857"/>
                <a:gd name="connsiteY14" fmla="*/ 96819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04857" h="1312433">
                  <a:moveTo>
                    <a:pt x="0" y="96819"/>
                  </a:moveTo>
                  <a:lnTo>
                    <a:pt x="311972" y="1280160"/>
                  </a:lnTo>
                  <a:lnTo>
                    <a:pt x="451821" y="1258645"/>
                  </a:lnTo>
                  <a:lnTo>
                    <a:pt x="623944" y="1269403"/>
                  </a:lnTo>
                  <a:lnTo>
                    <a:pt x="774551" y="1280160"/>
                  </a:lnTo>
                  <a:lnTo>
                    <a:pt x="774551" y="1280160"/>
                  </a:lnTo>
                  <a:lnTo>
                    <a:pt x="774551" y="1280160"/>
                  </a:lnTo>
                  <a:lnTo>
                    <a:pt x="860612" y="1312433"/>
                  </a:lnTo>
                  <a:lnTo>
                    <a:pt x="1204857" y="107577"/>
                  </a:lnTo>
                  <a:lnTo>
                    <a:pt x="1032734" y="43031"/>
                  </a:lnTo>
                  <a:lnTo>
                    <a:pt x="796066" y="0"/>
                  </a:lnTo>
                  <a:lnTo>
                    <a:pt x="591671" y="0"/>
                  </a:lnTo>
                  <a:lnTo>
                    <a:pt x="398033" y="0"/>
                  </a:lnTo>
                  <a:lnTo>
                    <a:pt x="161365" y="53789"/>
                  </a:lnTo>
                  <a:lnTo>
                    <a:pt x="0" y="96819"/>
                  </a:lnTo>
                  <a:close/>
                </a:path>
              </a:pathLst>
            </a:custGeom>
            <a:pattFill prst="solidDmnd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0D75898-F32C-DC4F-B8CF-E153E29B55D5}"/>
                </a:ext>
              </a:extLst>
            </p:cNvPr>
            <p:cNvSpPr/>
            <p:nvPr/>
          </p:nvSpPr>
          <p:spPr>
            <a:xfrm>
              <a:off x="2904565" y="1011219"/>
              <a:ext cx="3119717" cy="1280160"/>
            </a:xfrm>
            <a:custGeom>
              <a:avLst/>
              <a:gdLst>
                <a:gd name="connsiteX0" fmla="*/ 0 w 3119717"/>
                <a:gd name="connsiteY0" fmla="*/ 258183 h 1280160"/>
                <a:gd name="connsiteX1" fmla="*/ 258183 w 3119717"/>
                <a:gd name="connsiteY1" fmla="*/ 1269402 h 1280160"/>
                <a:gd name="connsiteX2" fmla="*/ 484094 w 3119717"/>
                <a:gd name="connsiteY2" fmla="*/ 1172583 h 1280160"/>
                <a:gd name="connsiteX3" fmla="*/ 817581 w 3119717"/>
                <a:gd name="connsiteY3" fmla="*/ 1097280 h 1280160"/>
                <a:gd name="connsiteX4" fmla="*/ 1172583 w 3119717"/>
                <a:gd name="connsiteY4" fmla="*/ 1043492 h 1280160"/>
                <a:gd name="connsiteX5" fmla="*/ 1549101 w 3119717"/>
                <a:gd name="connsiteY5" fmla="*/ 1043492 h 1280160"/>
                <a:gd name="connsiteX6" fmla="*/ 1893346 w 3119717"/>
                <a:gd name="connsiteY6" fmla="*/ 1054249 h 1280160"/>
                <a:gd name="connsiteX7" fmla="*/ 2183802 w 3119717"/>
                <a:gd name="connsiteY7" fmla="*/ 1108037 h 1280160"/>
                <a:gd name="connsiteX8" fmla="*/ 2420470 w 3119717"/>
                <a:gd name="connsiteY8" fmla="*/ 1151068 h 1280160"/>
                <a:gd name="connsiteX9" fmla="*/ 2646381 w 3119717"/>
                <a:gd name="connsiteY9" fmla="*/ 1226372 h 1280160"/>
                <a:gd name="connsiteX10" fmla="*/ 2829261 w 3119717"/>
                <a:gd name="connsiteY10" fmla="*/ 1280160 h 1280160"/>
                <a:gd name="connsiteX11" fmla="*/ 3119717 w 3119717"/>
                <a:gd name="connsiteY11" fmla="*/ 290456 h 1280160"/>
                <a:gd name="connsiteX12" fmla="*/ 2775473 w 3119717"/>
                <a:gd name="connsiteY12" fmla="*/ 182880 h 1280160"/>
                <a:gd name="connsiteX13" fmla="*/ 2323651 w 3119717"/>
                <a:gd name="connsiteY13" fmla="*/ 75303 h 1280160"/>
                <a:gd name="connsiteX14" fmla="*/ 1861073 w 3119717"/>
                <a:gd name="connsiteY14" fmla="*/ 21515 h 1280160"/>
                <a:gd name="connsiteX15" fmla="*/ 1495313 w 3119717"/>
                <a:gd name="connsiteY15" fmla="*/ 0 h 1280160"/>
                <a:gd name="connsiteX16" fmla="*/ 1043491 w 3119717"/>
                <a:gd name="connsiteY16" fmla="*/ 21515 h 1280160"/>
                <a:gd name="connsiteX17" fmla="*/ 602428 w 3119717"/>
                <a:gd name="connsiteY17" fmla="*/ 86061 h 1280160"/>
                <a:gd name="connsiteX18" fmla="*/ 215153 w 3119717"/>
                <a:gd name="connsiteY18" fmla="*/ 182880 h 1280160"/>
                <a:gd name="connsiteX19" fmla="*/ 0 w 3119717"/>
                <a:gd name="connsiteY19" fmla="*/ 258183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19717" h="1280160">
                  <a:moveTo>
                    <a:pt x="0" y="258183"/>
                  </a:moveTo>
                  <a:lnTo>
                    <a:pt x="258183" y="1269402"/>
                  </a:lnTo>
                  <a:lnTo>
                    <a:pt x="484094" y="1172583"/>
                  </a:lnTo>
                  <a:lnTo>
                    <a:pt x="817581" y="1097280"/>
                  </a:lnTo>
                  <a:lnTo>
                    <a:pt x="1172583" y="1043492"/>
                  </a:lnTo>
                  <a:lnTo>
                    <a:pt x="1549101" y="1043492"/>
                  </a:lnTo>
                  <a:lnTo>
                    <a:pt x="1893346" y="1054249"/>
                  </a:lnTo>
                  <a:lnTo>
                    <a:pt x="2183802" y="1108037"/>
                  </a:lnTo>
                  <a:lnTo>
                    <a:pt x="2420470" y="1151068"/>
                  </a:lnTo>
                  <a:lnTo>
                    <a:pt x="2646381" y="1226372"/>
                  </a:lnTo>
                  <a:lnTo>
                    <a:pt x="2829261" y="1280160"/>
                  </a:lnTo>
                  <a:lnTo>
                    <a:pt x="3119717" y="290456"/>
                  </a:lnTo>
                  <a:lnTo>
                    <a:pt x="2775473" y="182880"/>
                  </a:lnTo>
                  <a:lnTo>
                    <a:pt x="2323651" y="75303"/>
                  </a:lnTo>
                  <a:lnTo>
                    <a:pt x="1861073" y="21515"/>
                  </a:lnTo>
                  <a:lnTo>
                    <a:pt x="1495313" y="0"/>
                  </a:lnTo>
                  <a:lnTo>
                    <a:pt x="1043491" y="21515"/>
                  </a:lnTo>
                  <a:lnTo>
                    <a:pt x="602428" y="86061"/>
                  </a:lnTo>
                  <a:lnTo>
                    <a:pt x="215153" y="182880"/>
                  </a:lnTo>
                  <a:lnTo>
                    <a:pt x="0" y="258183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Arc 1">
              <a:extLst>
                <a:ext uri="{FF2B5EF4-FFF2-40B4-BE49-F238E27FC236}">
                  <a16:creationId xmlns:a16="http://schemas.microsoft.com/office/drawing/2014/main" id="{136B254B-8EEE-284E-A3CE-903622782DA0}"/>
                </a:ext>
              </a:extLst>
            </p:cNvPr>
            <p:cNvSpPr/>
            <p:nvPr/>
          </p:nvSpPr>
          <p:spPr>
            <a:xfrm>
              <a:off x="1541722" y="952895"/>
              <a:ext cx="5709684" cy="3423685"/>
            </a:xfrm>
            <a:prstGeom prst="arc">
              <a:avLst>
                <a:gd name="adj1" fmla="val 13413600"/>
                <a:gd name="adj2" fmla="val 1917502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F3A6183-4B57-8D4B-B882-790B13177568}"/>
                </a:ext>
              </a:extLst>
            </p:cNvPr>
            <p:cNvCxnSpPr>
              <a:stCxn id="2" idx="0"/>
            </p:cNvCxnSpPr>
            <p:nvPr/>
          </p:nvCxnSpPr>
          <p:spPr>
            <a:xfrm>
              <a:off x="2873871" y="1216723"/>
              <a:ext cx="1496110" cy="53395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7DF7200-0787-5447-83AA-02FE6B2EA5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69981" y="1266650"/>
              <a:ext cx="1679945" cy="52950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09A56795-8656-624A-B2AB-2C04AEDBFFC6}"/>
                </a:ext>
              </a:extLst>
            </p:cNvPr>
            <p:cNvSpPr/>
            <p:nvPr/>
          </p:nvSpPr>
          <p:spPr>
            <a:xfrm>
              <a:off x="1545263" y="1004379"/>
              <a:ext cx="5709684" cy="3423685"/>
            </a:xfrm>
            <a:prstGeom prst="arc">
              <a:avLst>
                <a:gd name="adj1" fmla="val 13413600"/>
                <a:gd name="adj2" fmla="val 1917502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DA1B9DD5-B1CF-BE43-A38D-2A230E6A2991}"/>
                </a:ext>
              </a:extLst>
            </p:cNvPr>
            <p:cNvSpPr/>
            <p:nvPr/>
          </p:nvSpPr>
          <p:spPr>
            <a:xfrm>
              <a:off x="3636329" y="5629555"/>
              <a:ext cx="1403504" cy="841580"/>
            </a:xfrm>
            <a:prstGeom prst="arc">
              <a:avLst>
                <a:gd name="adj1" fmla="val 14299320"/>
                <a:gd name="adj2" fmla="val 185024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C4505020-0642-544D-900F-DB84060F6066}"/>
                </a:ext>
              </a:extLst>
            </p:cNvPr>
            <p:cNvSpPr/>
            <p:nvPr/>
          </p:nvSpPr>
          <p:spPr>
            <a:xfrm>
              <a:off x="3175587" y="4367816"/>
              <a:ext cx="2459668" cy="1474885"/>
            </a:xfrm>
            <a:prstGeom prst="arc">
              <a:avLst>
                <a:gd name="adj1" fmla="val 13528787"/>
                <a:gd name="adj2" fmla="val 18839079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CDCC1790-2606-244E-8F36-B8D6617A65D7}"/>
                </a:ext>
              </a:extLst>
            </p:cNvPr>
            <p:cNvSpPr/>
            <p:nvPr/>
          </p:nvSpPr>
          <p:spPr>
            <a:xfrm>
              <a:off x="1988279" y="1701771"/>
              <a:ext cx="4846728" cy="2906233"/>
            </a:xfrm>
            <a:prstGeom prst="arc">
              <a:avLst>
                <a:gd name="adj1" fmla="val 13340551"/>
                <a:gd name="adj2" fmla="val 19175026"/>
              </a:avLst>
            </a:prstGeom>
            <a:ln w="2222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3D245ECD-D8C6-034B-B03A-998AED383C58}"/>
                </a:ext>
              </a:extLst>
            </p:cNvPr>
            <p:cNvSpPr/>
            <p:nvPr/>
          </p:nvSpPr>
          <p:spPr>
            <a:xfrm>
              <a:off x="2083974" y="2045560"/>
              <a:ext cx="4667700" cy="2798882"/>
            </a:xfrm>
            <a:prstGeom prst="arc">
              <a:avLst>
                <a:gd name="adj1" fmla="val 13413600"/>
                <a:gd name="adj2" fmla="val 19076388"/>
              </a:avLst>
            </a:prstGeom>
            <a:ln w="2222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007766-EE33-B74C-8E03-C72300A8B9F4}"/>
                </a:ext>
              </a:extLst>
            </p:cNvPr>
            <p:cNvSpPr/>
            <p:nvPr/>
          </p:nvSpPr>
          <p:spPr>
            <a:xfrm>
              <a:off x="2871788" y="946505"/>
              <a:ext cx="3200400" cy="371475"/>
            </a:xfrm>
            <a:custGeom>
              <a:avLst/>
              <a:gdLst>
                <a:gd name="connsiteX0" fmla="*/ 0 w 3200400"/>
                <a:gd name="connsiteY0" fmla="*/ 242887 h 371475"/>
                <a:gd name="connsiteX1" fmla="*/ 228600 w 3200400"/>
                <a:gd name="connsiteY1" fmla="*/ 200025 h 371475"/>
                <a:gd name="connsiteX2" fmla="*/ 557212 w 3200400"/>
                <a:gd name="connsiteY2" fmla="*/ 114300 h 371475"/>
                <a:gd name="connsiteX3" fmla="*/ 957262 w 3200400"/>
                <a:gd name="connsiteY3" fmla="*/ 42862 h 371475"/>
                <a:gd name="connsiteX4" fmla="*/ 1257300 w 3200400"/>
                <a:gd name="connsiteY4" fmla="*/ 14287 h 371475"/>
                <a:gd name="connsiteX5" fmla="*/ 1485900 w 3200400"/>
                <a:gd name="connsiteY5" fmla="*/ 0 h 371475"/>
                <a:gd name="connsiteX6" fmla="*/ 1900237 w 3200400"/>
                <a:gd name="connsiteY6" fmla="*/ 28575 h 371475"/>
                <a:gd name="connsiteX7" fmla="*/ 2243137 w 3200400"/>
                <a:gd name="connsiteY7" fmla="*/ 57150 h 371475"/>
                <a:gd name="connsiteX8" fmla="*/ 2586037 w 3200400"/>
                <a:gd name="connsiteY8" fmla="*/ 114300 h 371475"/>
                <a:gd name="connsiteX9" fmla="*/ 2871787 w 3200400"/>
                <a:gd name="connsiteY9" fmla="*/ 200025 h 371475"/>
                <a:gd name="connsiteX10" fmla="*/ 3128962 w 3200400"/>
                <a:gd name="connsiteY10" fmla="*/ 285750 h 371475"/>
                <a:gd name="connsiteX11" fmla="*/ 3200400 w 3200400"/>
                <a:gd name="connsiteY11" fmla="*/ 314325 h 371475"/>
                <a:gd name="connsiteX12" fmla="*/ 3171825 w 3200400"/>
                <a:gd name="connsiteY12" fmla="*/ 371475 h 371475"/>
                <a:gd name="connsiteX13" fmla="*/ 2943225 w 3200400"/>
                <a:gd name="connsiteY13" fmla="*/ 271462 h 371475"/>
                <a:gd name="connsiteX14" fmla="*/ 2571750 w 3200400"/>
                <a:gd name="connsiteY14" fmla="*/ 171450 h 371475"/>
                <a:gd name="connsiteX15" fmla="*/ 2200275 w 3200400"/>
                <a:gd name="connsiteY15" fmla="*/ 114300 h 371475"/>
                <a:gd name="connsiteX16" fmla="*/ 1785937 w 3200400"/>
                <a:gd name="connsiteY16" fmla="*/ 57150 h 371475"/>
                <a:gd name="connsiteX17" fmla="*/ 1328737 w 3200400"/>
                <a:gd name="connsiteY17" fmla="*/ 71437 h 371475"/>
                <a:gd name="connsiteX18" fmla="*/ 928687 w 3200400"/>
                <a:gd name="connsiteY18" fmla="*/ 100012 h 371475"/>
                <a:gd name="connsiteX19" fmla="*/ 571500 w 3200400"/>
                <a:gd name="connsiteY19" fmla="*/ 157162 h 371475"/>
                <a:gd name="connsiteX20" fmla="*/ 271462 w 3200400"/>
                <a:gd name="connsiteY20" fmla="*/ 257175 h 371475"/>
                <a:gd name="connsiteX21" fmla="*/ 42862 w 3200400"/>
                <a:gd name="connsiteY21" fmla="*/ 328612 h 371475"/>
                <a:gd name="connsiteX22" fmla="*/ 0 w 3200400"/>
                <a:gd name="connsiteY22" fmla="*/ 242887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00400" h="371475">
                  <a:moveTo>
                    <a:pt x="0" y="242887"/>
                  </a:moveTo>
                  <a:lnTo>
                    <a:pt x="228600" y="200025"/>
                  </a:lnTo>
                  <a:lnTo>
                    <a:pt x="557212" y="114300"/>
                  </a:lnTo>
                  <a:lnTo>
                    <a:pt x="957262" y="42862"/>
                  </a:lnTo>
                  <a:lnTo>
                    <a:pt x="1257300" y="14287"/>
                  </a:lnTo>
                  <a:lnTo>
                    <a:pt x="1485900" y="0"/>
                  </a:lnTo>
                  <a:lnTo>
                    <a:pt x="1900237" y="28575"/>
                  </a:lnTo>
                  <a:lnTo>
                    <a:pt x="2243137" y="57150"/>
                  </a:lnTo>
                  <a:lnTo>
                    <a:pt x="2586037" y="114300"/>
                  </a:lnTo>
                  <a:lnTo>
                    <a:pt x="2871787" y="200025"/>
                  </a:lnTo>
                  <a:lnTo>
                    <a:pt x="3128962" y="285750"/>
                  </a:lnTo>
                  <a:lnTo>
                    <a:pt x="3200400" y="314325"/>
                  </a:lnTo>
                  <a:lnTo>
                    <a:pt x="3171825" y="371475"/>
                  </a:lnTo>
                  <a:lnTo>
                    <a:pt x="2943225" y="271462"/>
                  </a:lnTo>
                  <a:lnTo>
                    <a:pt x="2571750" y="171450"/>
                  </a:lnTo>
                  <a:lnTo>
                    <a:pt x="2200275" y="114300"/>
                  </a:lnTo>
                  <a:lnTo>
                    <a:pt x="1785937" y="57150"/>
                  </a:lnTo>
                  <a:lnTo>
                    <a:pt x="1328737" y="71437"/>
                  </a:lnTo>
                  <a:lnTo>
                    <a:pt x="928687" y="100012"/>
                  </a:lnTo>
                  <a:lnTo>
                    <a:pt x="571500" y="157162"/>
                  </a:lnTo>
                  <a:lnTo>
                    <a:pt x="271462" y="257175"/>
                  </a:lnTo>
                  <a:lnTo>
                    <a:pt x="42862" y="328612"/>
                  </a:lnTo>
                  <a:lnTo>
                    <a:pt x="0" y="242887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580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987</TotalTime>
  <Words>39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58</cp:revision>
  <cp:lastPrinted>2021-04-07T19:03:48Z</cp:lastPrinted>
  <dcterms:created xsi:type="dcterms:W3CDTF">2019-12-06T02:24:42Z</dcterms:created>
  <dcterms:modified xsi:type="dcterms:W3CDTF">2021-07-12T13:11:44Z</dcterms:modified>
</cp:coreProperties>
</file>