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4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 flipH="1">
            <a:off x="3242930" y="367061"/>
            <a:ext cx="3554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World Map (Equirectangular)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6775F8-6839-E140-A581-A818474BF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3" y="956934"/>
            <a:ext cx="9155943" cy="509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0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 flipH="1">
            <a:off x="1616148" y="303266"/>
            <a:ext cx="6834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Braille Normal" charset="0"/>
              </a:rPr>
              <a:t>⠠⠸⠺⠀⠠⠍⠁⠏ "&lt;⠠⠑⠟⠥⠊⠗⠑⠉⠞⠁⠝⠛⠥⠇⠜"&gt;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6775F8-6839-E140-A581-A818474BF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3" y="956934"/>
            <a:ext cx="9155943" cy="509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6775F8-6839-E140-A581-A818474BF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43" y="956934"/>
            <a:ext cx="9155943" cy="509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269</TotalTime>
  <Words>12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31</cp:revision>
  <cp:lastPrinted>2020-01-17T19:28:42Z</cp:lastPrinted>
  <dcterms:created xsi:type="dcterms:W3CDTF">2019-12-06T02:24:42Z</dcterms:created>
  <dcterms:modified xsi:type="dcterms:W3CDTF">2021-07-12T12:51:16Z</dcterms:modified>
</cp:coreProperties>
</file>