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4"/>
    <p:restoredTop sz="94657"/>
  </p:normalViewPr>
  <p:slideViewPr>
    <p:cSldViewPr snapToGrid="0" snapToObjects="1">
      <p:cViewPr varScale="1">
        <p:scale>
          <a:sx n="119" d="100"/>
          <a:sy n="119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80F74-5F87-E94E-8AEF-72C270124CC0}" type="datetimeFigureOut">
              <a:t>7/13/21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5154-8B5B-8A45-A85C-AC13AF33AB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3572539" y="248804"/>
            <a:ext cx="25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World Map (Mercator)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31948-056E-934E-8C68-E2BEAF77B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b="51783"/>
          <a:stretch/>
        </p:blipFill>
        <p:spPr>
          <a:xfrm>
            <a:off x="-1" y="531627"/>
            <a:ext cx="9218429" cy="62968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900AD7-E833-AE46-9D7F-C556A9C69BE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C96523-3D1E-0E49-93BB-6EB398F7F314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</p:spTree>
    <p:extLst>
      <p:ext uri="{BB962C8B-B14F-4D97-AF65-F5344CB8AC3E}">
        <p14:creationId xmlns:p14="http://schemas.microsoft.com/office/powerpoint/2010/main" val="195345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2583711" y="143777"/>
            <a:ext cx="545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well Braille" pitchFamily="49"/>
                <a:ea typeface="Braille Normal" charset="0"/>
                <a:cs typeface="Braille Normal" charset="0"/>
              </a:rPr>
              <a:t>⠠⠸⠺⠀⠠⠍⠁⠏ "&lt;,m]</a:t>
            </a:r>
            <a:r>
              <a:rPr lang="en-US" sz="2400" dirty="0" err="1">
                <a:latin typeface="Swell Braille" pitchFamily="49"/>
                <a:ea typeface="Braille Normal" charset="0"/>
                <a:cs typeface="Braille Normal" charset="0"/>
              </a:rPr>
              <a:t>cator</a:t>
            </a:r>
            <a:r>
              <a:rPr lang="en-US" sz="2400" dirty="0">
                <a:latin typeface="Swell Braille" pitchFamily="49"/>
                <a:ea typeface="Braille Normal" charset="0"/>
                <a:cs typeface="Braille Normal" charset="0"/>
              </a:rPr>
              <a:t>"&gt;</a:t>
            </a:r>
          </a:p>
        </p:txBody>
      </p:sp>
      <p:pic>
        <p:nvPicPr>
          <p:cNvPr id="3" name="Picture 2" descr="A picture containing dark, sitting, watching, photo&#10;&#10;Description automatically generated">
            <a:extLst>
              <a:ext uri="{FF2B5EF4-FFF2-40B4-BE49-F238E27FC236}">
                <a16:creationId xmlns:a16="http://schemas.microsoft.com/office/drawing/2014/main" id="{E54D3254-F201-624D-AD0D-A774F3937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b="51783"/>
          <a:stretch/>
        </p:blipFill>
        <p:spPr>
          <a:xfrm>
            <a:off x="-1" y="531627"/>
            <a:ext cx="9218429" cy="629687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94374F-20FF-F64E-8012-D659166D6EDC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4FC3E5-9FDF-C447-89D3-E61B70F15842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✄ </a:t>
            </a:r>
          </a:p>
        </p:txBody>
      </p:sp>
    </p:spTree>
    <p:extLst>
      <p:ext uri="{BB962C8B-B14F-4D97-AF65-F5344CB8AC3E}">
        <p14:creationId xmlns:p14="http://schemas.microsoft.com/office/powerpoint/2010/main" val="173983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31948-056E-934E-8C68-E2BEAF77B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b="51783"/>
          <a:stretch/>
        </p:blipFill>
        <p:spPr>
          <a:xfrm>
            <a:off x="-1" y="531627"/>
            <a:ext cx="9218429" cy="62968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900AD7-E833-AE46-9D7F-C556A9C69BE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C96523-3D1E-0E49-93BB-6EB398F7F314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</p:spTree>
    <p:extLst>
      <p:ext uri="{BB962C8B-B14F-4D97-AF65-F5344CB8AC3E}">
        <p14:creationId xmlns:p14="http://schemas.microsoft.com/office/powerpoint/2010/main" val="326148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4C51FC-346B-6A49-A583-D7683B1DB3EB}" vid="{8B805C81-6968-7947-880F-0F599D7D6A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264</TotalTime>
  <Words>14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Swell Braille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Ratajeski, Kent</dc:creator>
  <cp:lastModifiedBy>Ratajeski, Kent</cp:lastModifiedBy>
  <cp:revision>29</cp:revision>
  <cp:lastPrinted>2020-01-17T19:28:42Z</cp:lastPrinted>
  <dcterms:created xsi:type="dcterms:W3CDTF">2019-12-06T02:24:42Z</dcterms:created>
  <dcterms:modified xsi:type="dcterms:W3CDTF">2021-07-13T17:55:28Z</dcterms:modified>
</cp:coreProperties>
</file>