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  <p:sldId id="256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30"/>
    <p:restoredTop sz="94657"/>
  </p:normalViewPr>
  <p:slideViewPr>
    <p:cSldViewPr snapToGrid="0" snapToObjects="1">
      <p:cViewPr varScale="1">
        <p:scale>
          <a:sx n="119" d="100"/>
          <a:sy n="119" d="100"/>
        </p:scale>
        <p:origin x="12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9743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6/17/21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276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6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6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6/17/21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67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6/17/21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517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070">
                <a:solidFill>
                  <a:schemeClr val="tx1"/>
                </a:solidFill>
              </a:defRPr>
            </a:lvl1pPr>
            <a:lvl2pPr marL="394432" indent="0">
              <a:buNone/>
              <a:defRPr sz="1725">
                <a:solidFill>
                  <a:schemeClr val="tx1">
                    <a:tint val="75000"/>
                  </a:schemeClr>
                </a:solidFill>
              </a:defRPr>
            </a:lvl2pPr>
            <a:lvl3pPr marL="788864" indent="0">
              <a:buNone/>
              <a:defRPr sz="1553">
                <a:solidFill>
                  <a:schemeClr val="tx1">
                    <a:tint val="75000"/>
                  </a:schemeClr>
                </a:solidFill>
              </a:defRPr>
            </a:lvl3pPr>
            <a:lvl4pPr marL="1183297" indent="0">
              <a:buNone/>
              <a:defRPr sz="1381">
                <a:solidFill>
                  <a:schemeClr val="tx1">
                    <a:tint val="75000"/>
                  </a:schemeClr>
                </a:solidFill>
              </a:defRPr>
            </a:lvl4pPr>
            <a:lvl5pPr marL="1577729" indent="0">
              <a:buNone/>
              <a:defRPr sz="1381">
                <a:solidFill>
                  <a:schemeClr val="tx1">
                    <a:tint val="75000"/>
                  </a:schemeClr>
                </a:solidFill>
              </a:defRPr>
            </a:lvl5pPr>
            <a:lvl6pPr marL="1972162" indent="0">
              <a:buNone/>
              <a:defRPr sz="1381">
                <a:solidFill>
                  <a:schemeClr val="tx1">
                    <a:tint val="75000"/>
                  </a:schemeClr>
                </a:solidFill>
              </a:defRPr>
            </a:lvl6pPr>
            <a:lvl7pPr marL="2366594" indent="0">
              <a:buNone/>
              <a:defRPr sz="1381">
                <a:solidFill>
                  <a:schemeClr val="tx1">
                    <a:tint val="75000"/>
                  </a:schemeClr>
                </a:solidFill>
              </a:defRPr>
            </a:lvl7pPr>
            <a:lvl8pPr marL="2761027" indent="0">
              <a:buNone/>
              <a:defRPr sz="1381">
                <a:solidFill>
                  <a:schemeClr val="tx1">
                    <a:tint val="75000"/>
                  </a:schemeClr>
                </a:solidFill>
              </a:defRPr>
            </a:lvl8pPr>
            <a:lvl9pPr marL="3155459" indent="0">
              <a:buNone/>
              <a:defRPr sz="138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6/17/21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019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6/17/21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76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7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070" b="1"/>
            </a:lvl1pPr>
            <a:lvl2pPr marL="394432" indent="0">
              <a:buNone/>
              <a:defRPr sz="1725" b="1"/>
            </a:lvl2pPr>
            <a:lvl3pPr marL="788864" indent="0">
              <a:buNone/>
              <a:defRPr sz="1553" b="1"/>
            </a:lvl3pPr>
            <a:lvl4pPr marL="1183297" indent="0">
              <a:buNone/>
              <a:defRPr sz="1381" b="1"/>
            </a:lvl4pPr>
            <a:lvl5pPr marL="1577729" indent="0">
              <a:buNone/>
              <a:defRPr sz="1381" b="1"/>
            </a:lvl5pPr>
            <a:lvl6pPr marL="1972162" indent="0">
              <a:buNone/>
              <a:defRPr sz="1381" b="1"/>
            </a:lvl6pPr>
            <a:lvl7pPr marL="2366594" indent="0">
              <a:buNone/>
              <a:defRPr sz="1381" b="1"/>
            </a:lvl7pPr>
            <a:lvl8pPr marL="2761027" indent="0">
              <a:buNone/>
              <a:defRPr sz="1381" b="1"/>
            </a:lvl8pPr>
            <a:lvl9pPr marL="3155459" indent="0">
              <a:buNone/>
              <a:defRPr sz="138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070" b="1"/>
            </a:lvl1pPr>
            <a:lvl2pPr marL="394432" indent="0">
              <a:buNone/>
              <a:defRPr sz="1725" b="1"/>
            </a:lvl2pPr>
            <a:lvl3pPr marL="788864" indent="0">
              <a:buNone/>
              <a:defRPr sz="1553" b="1"/>
            </a:lvl3pPr>
            <a:lvl4pPr marL="1183297" indent="0">
              <a:buNone/>
              <a:defRPr sz="1381" b="1"/>
            </a:lvl4pPr>
            <a:lvl5pPr marL="1577729" indent="0">
              <a:buNone/>
              <a:defRPr sz="1381" b="1"/>
            </a:lvl5pPr>
            <a:lvl6pPr marL="1972162" indent="0">
              <a:buNone/>
              <a:defRPr sz="1381" b="1"/>
            </a:lvl6pPr>
            <a:lvl7pPr marL="2366594" indent="0">
              <a:buNone/>
              <a:defRPr sz="1381" b="1"/>
            </a:lvl7pPr>
            <a:lvl8pPr marL="2761027" indent="0">
              <a:buNone/>
              <a:defRPr sz="1381" b="1"/>
            </a:lvl8pPr>
            <a:lvl9pPr marL="3155459" indent="0">
              <a:buNone/>
              <a:defRPr sz="138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6/17/21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3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6/17/21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78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6/17/21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4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2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0" cy="4873625"/>
          </a:xfrm>
        </p:spPr>
        <p:txBody>
          <a:bodyPr/>
          <a:lstStyle>
            <a:lvl1pPr>
              <a:defRPr sz="2760"/>
            </a:lvl1pPr>
            <a:lvl2pPr>
              <a:defRPr sz="2416"/>
            </a:lvl2pPr>
            <a:lvl3pPr>
              <a:defRPr sz="2070"/>
            </a:lvl3pPr>
            <a:lvl4pPr>
              <a:defRPr sz="1725"/>
            </a:lvl4pPr>
            <a:lvl5pPr>
              <a:defRPr sz="1725"/>
            </a:lvl5pPr>
            <a:lvl6pPr>
              <a:defRPr sz="1725"/>
            </a:lvl6pPr>
            <a:lvl7pPr>
              <a:defRPr sz="1725"/>
            </a:lvl7pPr>
            <a:lvl8pPr>
              <a:defRPr sz="1725"/>
            </a:lvl8pPr>
            <a:lvl9pPr>
              <a:defRPr sz="17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381"/>
            </a:lvl1pPr>
            <a:lvl2pPr marL="394432" indent="0">
              <a:buNone/>
              <a:defRPr sz="1208"/>
            </a:lvl2pPr>
            <a:lvl3pPr marL="788864" indent="0">
              <a:buNone/>
              <a:defRPr sz="1035"/>
            </a:lvl3pPr>
            <a:lvl4pPr marL="1183297" indent="0">
              <a:buNone/>
              <a:defRPr sz="863"/>
            </a:lvl4pPr>
            <a:lvl5pPr marL="1577729" indent="0">
              <a:buNone/>
              <a:defRPr sz="863"/>
            </a:lvl5pPr>
            <a:lvl6pPr marL="1972162" indent="0">
              <a:buNone/>
              <a:defRPr sz="863"/>
            </a:lvl6pPr>
            <a:lvl7pPr marL="2366594" indent="0">
              <a:buNone/>
              <a:defRPr sz="863"/>
            </a:lvl7pPr>
            <a:lvl8pPr marL="2761027" indent="0">
              <a:buNone/>
              <a:defRPr sz="863"/>
            </a:lvl8pPr>
            <a:lvl9pPr marL="3155459" indent="0">
              <a:buNone/>
              <a:defRPr sz="8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6/17/21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33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2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7"/>
            <a:ext cx="4629150" cy="4873625"/>
          </a:xfrm>
        </p:spPr>
        <p:txBody>
          <a:bodyPr anchor="t"/>
          <a:lstStyle>
            <a:lvl1pPr marL="0" indent="0">
              <a:buNone/>
              <a:defRPr sz="2760"/>
            </a:lvl1pPr>
            <a:lvl2pPr marL="394432" indent="0">
              <a:buNone/>
              <a:defRPr sz="2416"/>
            </a:lvl2pPr>
            <a:lvl3pPr marL="788864" indent="0">
              <a:buNone/>
              <a:defRPr sz="2070"/>
            </a:lvl3pPr>
            <a:lvl4pPr marL="1183297" indent="0">
              <a:buNone/>
              <a:defRPr sz="1725"/>
            </a:lvl4pPr>
            <a:lvl5pPr marL="1577729" indent="0">
              <a:buNone/>
              <a:defRPr sz="1725"/>
            </a:lvl5pPr>
            <a:lvl6pPr marL="1972162" indent="0">
              <a:buNone/>
              <a:defRPr sz="1725"/>
            </a:lvl6pPr>
            <a:lvl7pPr marL="2366594" indent="0">
              <a:buNone/>
              <a:defRPr sz="1725"/>
            </a:lvl7pPr>
            <a:lvl8pPr marL="2761027" indent="0">
              <a:buNone/>
              <a:defRPr sz="1725"/>
            </a:lvl8pPr>
            <a:lvl9pPr marL="3155459" indent="0">
              <a:buNone/>
              <a:defRPr sz="1725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381"/>
            </a:lvl1pPr>
            <a:lvl2pPr marL="394432" indent="0">
              <a:buNone/>
              <a:defRPr sz="1208"/>
            </a:lvl2pPr>
            <a:lvl3pPr marL="788864" indent="0">
              <a:buNone/>
              <a:defRPr sz="1035"/>
            </a:lvl3pPr>
            <a:lvl4pPr marL="1183297" indent="0">
              <a:buNone/>
              <a:defRPr sz="863"/>
            </a:lvl4pPr>
            <a:lvl5pPr marL="1577729" indent="0">
              <a:buNone/>
              <a:defRPr sz="863"/>
            </a:lvl5pPr>
            <a:lvl6pPr marL="1972162" indent="0">
              <a:buNone/>
              <a:defRPr sz="863"/>
            </a:lvl6pPr>
            <a:lvl7pPr marL="2366594" indent="0">
              <a:buNone/>
              <a:defRPr sz="863"/>
            </a:lvl7pPr>
            <a:lvl8pPr marL="2761027" indent="0">
              <a:buNone/>
              <a:defRPr sz="863"/>
            </a:lvl8pPr>
            <a:lvl9pPr marL="3155459" indent="0">
              <a:buNone/>
              <a:defRPr sz="8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6/17/21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92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6F801-3BB8-A247-923B-F07F1B58D38A}" type="datetimeFigureOut">
              <a:rPr lang="en-US" smtClean="0"/>
              <a:t>6/17/21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808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88864" rtl="0" eaLnBrk="1" latinLnBrk="0" hangingPunct="1">
        <a:lnSpc>
          <a:spcPct val="90000"/>
        </a:lnSpc>
        <a:spcBef>
          <a:spcPct val="0"/>
        </a:spcBef>
        <a:buNone/>
        <a:defRPr sz="37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7216" indent="-197216" algn="l" defTabSz="788864" rtl="0" eaLnBrk="1" latinLnBrk="0" hangingPunct="1">
        <a:lnSpc>
          <a:spcPct val="90000"/>
        </a:lnSpc>
        <a:spcBef>
          <a:spcPts val="863"/>
        </a:spcBef>
        <a:buFont typeface="Arial" panose="020B0604020202020204" pitchFamily="34" charset="0"/>
        <a:buChar char="•"/>
        <a:defRPr sz="2416" kern="1200">
          <a:solidFill>
            <a:schemeClr val="tx1"/>
          </a:solidFill>
          <a:latin typeface="+mn-lt"/>
          <a:ea typeface="+mn-ea"/>
          <a:cs typeface="+mn-cs"/>
        </a:defRPr>
      </a:lvl1pPr>
      <a:lvl2pPr marL="591649" indent="-197216" algn="l" defTabSz="788864" rtl="0" eaLnBrk="1" latinLnBrk="0" hangingPunct="1">
        <a:lnSpc>
          <a:spcPct val="90000"/>
        </a:lnSpc>
        <a:spcBef>
          <a:spcPts val="431"/>
        </a:spcBef>
        <a:buFont typeface="Arial" panose="020B0604020202020204" pitchFamily="34" charset="0"/>
        <a:buChar char="•"/>
        <a:defRPr sz="2070" kern="1200">
          <a:solidFill>
            <a:schemeClr val="tx1"/>
          </a:solidFill>
          <a:latin typeface="+mn-lt"/>
          <a:ea typeface="+mn-ea"/>
          <a:cs typeface="+mn-cs"/>
        </a:defRPr>
      </a:lvl2pPr>
      <a:lvl3pPr marL="986081" indent="-197216" algn="l" defTabSz="788864" rtl="0" eaLnBrk="1" latinLnBrk="0" hangingPunct="1">
        <a:lnSpc>
          <a:spcPct val="90000"/>
        </a:lnSpc>
        <a:spcBef>
          <a:spcPts val="431"/>
        </a:spcBef>
        <a:buFont typeface="Arial" panose="020B0604020202020204" pitchFamily="34" charset="0"/>
        <a:buChar char="•"/>
        <a:defRPr sz="1725" kern="1200">
          <a:solidFill>
            <a:schemeClr val="tx1"/>
          </a:solidFill>
          <a:latin typeface="+mn-lt"/>
          <a:ea typeface="+mn-ea"/>
          <a:cs typeface="+mn-cs"/>
        </a:defRPr>
      </a:lvl3pPr>
      <a:lvl4pPr marL="1380513" indent="-197216" algn="l" defTabSz="788864" rtl="0" eaLnBrk="1" latinLnBrk="0" hangingPunct="1">
        <a:lnSpc>
          <a:spcPct val="90000"/>
        </a:lnSpc>
        <a:spcBef>
          <a:spcPts val="431"/>
        </a:spcBef>
        <a:buFont typeface="Arial" panose="020B0604020202020204" pitchFamily="34" charset="0"/>
        <a:buChar char="•"/>
        <a:defRPr sz="1553" kern="1200">
          <a:solidFill>
            <a:schemeClr val="tx1"/>
          </a:solidFill>
          <a:latin typeface="+mn-lt"/>
          <a:ea typeface="+mn-ea"/>
          <a:cs typeface="+mn-cs"/>
        </a:defRPr>
      </a:lvl4pPr>
      <a:lvl5pPr marL="1774946" indent="-197216" algn="l" defTabSz="788864" rtl="0" eaLnBrk="1" latinLnBrk="0" hangingPunct="1">
        <a:lnSpc>
          <a:spcPct val="90000"/>
        </a:lnSpc>
        <a:spcBef>
          <a:spcPts val="431"/>
        </a:spcBef>
        <a:buFont typeface="Arial" panose="020B0604020202020204" pitchFamily="34" charset="0"/>
        <a:buChar char="•"/>
        <a:defRPr sz="1553" kern="1200">
          <a:solidFill>
            <a:schemeClr val="tx1"/>
          </a:solidFill>
          <a:latin typeface="+mn-lt"/>
          <a:ea typeface="+mn-ea"/>
          <a:cs typeface="+mn-cs"/>
        </a:defRPr>
      </a:lvl5pPr>
      <a:lvl6pPr marL="2169378" indent="-197216" algn="l" defTabSz="788864" rtl="0" eaLnBrk="1" latinLnBrk="0" hangingPunct="1">
        <a:lnSpc>
          <a:spcPct val="90000"/>
        </a:lnSpc>
        <a:spcBef>
          <a:spcPts val="431"/>
        </a:spcBef>
        <a:buFont typeface="Arial" panose="020B0604020202020204" pitchFamily="34" charset="0"/>
        <a:buChar char="•"/>
        <a:defRPr sz="1553" kern="1200">
          <a:solidFill>
            <a:schemeClr val="tx1"/>
          </a:solidFill>
          <a:latin typeface="+mn-lt"/>
          <a:ea typeface="+mn-ea"/>
          <a:cs typeface="+mn-cs"/>
        </a:defRPr>
      </a:lvl6pPr>
      <a:lvl7pPr marL="2563810" indent="-197216" algn="l" defTabSz="788864" rtl="0" eaLnBrk="1" latinLnBrk="0" hangingPunct="1">
        <a:lnSpc>
          <a:spcPct val="90000"/>
        </a:lnSpc>
        <a:spcBef>
          <a:spcPts val="431"/>
        </a:spcBef>
        <a:buFont typeface="Arial" panose="020B0604020202020204" pitchFamily="34" charset="0"/>
        <a:buChar char="•"/>
        <a:defRPr sz="1553" kern="1200">
          <a:solidFill>
            <a:schemeClr val="tx1"/>
          </a:solidFill>
          <a:latin typeface="+mn-lt"/>
          <a:ea typeface="+mn-ea"/>
          <a:cs typeface="+mn-cs"/>
        </a:defRPr>
      </a:lvl7pPr>
      <a:lvl8pPr marL="2958242" indent="-197216" algn="l" defTabSz="788864" rtl="0" eaLnBrk="1" latinLnBrk="0" hangingPunct="1">
        <a:lnSpc>
          <a:spcPct val="90000"/>
        </a:lnSpc>
        <a:spcBef>
          <a:spcPts val="431"/>
        </a:spcBef>
        <a:buFont typeface="Arial" panose="020B0604020202020204" pitchFamily="34" charset="0"/>
        <a:buChar char="•"/>
        <a:defRPr sz="1553" kern="1200">
          <a:solidFill>
            <a:schemeClr val="tx1"/>
          </a:solidFill>
          <a:latin typeface="+mn-lt"/>
          <a:ea typeface="+mn-ea"/>
          <a:cs typeface="+mn-cs"/>
        </a:defRPr>
      </a:lvl8pPr>
      <a:lvl9pPr marL="3352675" indent="-197216" algn="l" defTabSz="788864" rtl="0" eaLnBrk="1" latinLnBrk="0" hangingPunct="1">
        <a:lnSpc>
          <a:spcPct val="90000"/>
        </a:lnSpc>
        <a:spcBef>
          <a:spcPts val="431"/>
        </a:spcBef>
        <a:buFont typeface="Arial" panose="020B0604020202020204" pitchFamily="34" charset="0"/>
        <a:buChar char="•"/>
        <a:defRPr sz="15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88864" rtl="0" eaLnBrk="1" latinLnBrk="0" hangingPunct="1">
        <a:defRPr sz="1553" kern="1200">
          <a:solidFill>
            <a:schemeClr val="tx1"/>
          </a:solidFill>
          <a:latin typeface="+mn-lt"/>
          <a:ea typeface="+mn-ea"/>
          <a:cs typeface="+mn-cs"/>
        </a:defRPr>
      </a:lvl1pPr>
      <a:lvl2pPr marL="394432" algn="l" defTabSz="788864" rtl="0" eaLnBrk="1" latinLnBrk="0" hangingPunct="1">
        <a:defRPr sz="1553" kern="1200">
          <a:solidFill>
            <a:schemeClr val="tx1"/>
          </a:solidFill>
          <a:latin typeface="+mn-lt"/>
          <a:ea typeface="+mn-ea"/>
          <a:cs typeface="+mn-cs"/>
        </a:defRPr>
      </a:lvl2pPr>
      <a:lvl3pPr marL="788864" algn="l" defTabSz="788864" rtl="0" eaLnBrk="1" latinLnBrk="0" hangingPunct="1">
        <a:defRPr sz="1553" kern="1200">
          <a:solidFill>
            <a:schemeClr val="tx1"/>
          </a:solidFill>
          <a:latin typeface="+mn-lt"/>
          <a:ea typeface="+mn-ea"/>
          <a:cs typeface="+mn-cs"/>
        </a:defRPr>
      </a:lvl3pPr>
      <a:lvl4pPr marL="1183297" algn="l" defTabSz="788864" rtl="0" eaLnBrk="1" latinLnBrk="0" hangingPunct="1">
        <a:defRPr sz="1553" kern="1200">
          <a:solidFill>
            <a:schemeClr val="tx1"/>
          </a:solidFill>
          <a:latin typeface="+mn-lt"/>
          <a:ea typeface="+mn-ea"/>
          <a:cs typeface="+mn-cs"/>
        </a:defRPr>
      </a:lvl4pPr>
      <a:lvl5pPr marL="1577729" algn="l" defTabSz="788864" rtl="0" eaLnBrk="1" latinLnBrk="0" hangingPunct="1">
        <a:defRPr sz="1553" kern="1200">
          <a:solidFill>
            <a:schemeClr val="tx1"/>
          </a:solidFill>
          <a:latin typeface="+mn-lt"/>
          <a:ea typeface="+mn-ea"/>
          <a:cs typeface="+mn-cs"/>
        </a:defRPr>
      </a:lvl5pPr>
      <a:lvl6pPr marL="1972162" algn="l" defTabSz="788864" rtl="0" eaLnBrk="1" latinLnBrk="0" hangingPunct="1">
        <a:defRPr sz="1553" kern="1200">
          <a:solidFill>
            <a:schemeClr val="tx1"/>
          </a:solidFill>
          <a:latin typeface="+mn-lt"/>
          <a:ea typeface="+mn-ea"/>
          <a:cs typeface="+mn-cs"/>
        </a:defRPr>
      </a:lvl6pPr>
      <a:lvl7pPr marL="2366594" algn="l" defTabSz="788864" rtl="0" eaLnBrk="1" latinLnBrk="0" hangingPunct="1">
        <a:defRPr sz="1553" kern="1200">
          <a:solidFill>
            <a:schemeClr val="tx1"/>
          </a:solidFill>
          <a:latin typeface="+mn-lt"/>
          <a:ea typeface="+mn-ea"/>
          <a:cs typeface="+mn-cs"/>
        </a:defRPr>
      </a:lvl7pPr>
      <a:lvl8pPr marL="2761027" algn="l" defTabSz="788864" rtl="0" eaLnBrk="1" latinLnBrk="0" hangingPunct="1">
        <a:defRPr sz="1553" kern="1200">
          <a:solidFill>
            <a:schemeClr val="tx1"/>
          </a:solidFill>
          <a:latin typeface="+mn-lt"/>
          <a:ea typeface="+mn-ea"/>
          <a:cs typeface="+mn-cs"/>
        </a:defRPr>
      </a:lvl8pPr>
      <a:lvl9pPr marL="3155459" algn="l" defTabSz="788864" rtl="0" eaLnBrk="1" latinLnBrk="0" hangingPunct="1">
        <a:defRPr sz="15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flipH="1">
            <a:off x="2727313" y="1233185"/>
            <a:ext cx="179149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>
                <a:latin typeface="Arial" panose="020B0604020202020204" pitchFamily="34" charset="0"/>
                <a:ea typeface="Braille Normal" charset="0"/>
                <a:cs typeface="Arial" panose="020B0604020202020204" pitchFamily="34" charset="0"/>
              </a:rPr>
              <a:t>weathering and erosion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142986" y="2313265"/>
            <a:ext cx="1566135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>
                <a:latin typeface="Arial" panose="020B0604020202020204" pitchFamily="34" charset="0"/>
                <a:ea typeface="Braille Normal" charset="0"/>
                <a:cs typeface="Arial" panose="020B0604020202020204" pitchFamily="34" charset="0"/>
              </a:rPr>
              <a:t>sediments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277901" y="3727677"/>
            <a:ext cx="3122336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>
                <a:latin typeface="Arial" panose="020B0604020202020204" pitchFamily="34" charset="0"/>
                <a:ea typeface="Braille Normal" charset="0"/>
                <a:cs typeface="Arial" panose="020B0604020202020204" pitchFamily="34" charset="0"/>
              </a:rPr>
              <a:t>sedimentary rocks</a:t>
            </a:r>
          </a:p>
        </p:txBody>
      </p:sp>
      <p:sp>
        <p:nvSpPr>
          <p:cNvPr id="22" name="TextBox 21"/>
          <p:cNvSpPr txBox="1"/>
          <p:nvPr/>
        </p:nvSpPr>
        <p:spPr>
          <a:xfrm flipH="1">
            <a:off x="4735599" y="4864447"/>
            <a:ext cx="1877851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>
                <a:latin typeface="Arial" panose="020B0604020202020204" pitchFamily="34" charset="0"/>
                <a:ea typeface="Braille Normal" charset="0"/>
                <a:cs typeface="Arial" panose="020B0604020202020204" pitchFamily="34" charset="0"/>
              </a:rPr>
              <a:t>metamorphic rocks</a:t>
            </a:r>
          </a:p>
          <a:p>
            <a:endParaRPr lang="en-US" sz="1600">
              <a:latin typeface="Arial" panose="020B0604020202020204" pitchFamily="34" charset="0"/>
              <a:ea typeface="Braille Normal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 flipH="1">
            <a:off x="2860129" y="5773841"/>
            <a:ext cx="1371606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>
                <a:latin typeface="Arial" panose="020B0604020202020204" pitchFamily="34" charset="0"/>
                <a:ea typeface="Braille Normal" charset="0"/>
                <a:cs typeface="Arial" panose="020B0604020202020204" pitchFamily="34" charset="0"/>
              </a:rPr>
              <a:t>magma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35907" y="3251505"/>
            <a:ext cx="1605522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>
                <a:latin typeface="Arial" panose="020B0604020202020204" pitchFamily="34" charset="0"/>
                <a:ea typeface="Braille Normal" charset="0"/>
                <a:cs typeface="Arial" panose="020B0604020202020204" pitchFamily="34" charset="0"/>
              </a:rPr>
              <a:t>igneous </a:t>
            </a:r>
          </a:p>
          <a:p>
            <a:r>
              <a:rPr lang="en-US" sz="1600">
                <a:latin typeface="Arial" panose="020B0604020202020204" pitchFamily="34" charset="0"/>
                <a:ea typeface="Braille Normal" charset="0"/>
                <a:cs typeface="Arial" panose="020B0604020202020204" pitchFamily="34" charset="0"/>
              </a:rPr>
              <a:t>rocks</a:t>
            </a:r>
          </a:p>
        </p:txBody>
      </p:sp>
      <p:sp>
        <p:nvSpPr>
          <p:cNvPr id="38" name="Arc 37"/>
          <p:cNvSpPr/>
          <p:nvPr/>
        </p:nvSpPr>
        <p:spPr>
          <a:xfrm>
            <a:off x="1355427" y="1433319"/>
            <a:ext cx="4366043" cy="4319471"/>
          </a:xfrm>
          <a:prstGeom prst="arc">
            <a:avLst>
              <a:gd name="adj1" fmla="val 11357574"/>
              <a:gd name="adj2" fmla="val 14848515"/>
            </a:avLst>
          </a:prstGeom>
          <a:ln w="50800">
            <a:solidFill>
              <a:schemeClr val="tx1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>
              <a:latin typeface="Arial" panose="020B0604020202020204" pitchFamily="34" charset="0"/>
              <a:ea typeface="Braille Normal" charset="0"/>
              <a:cs typeface="Arial" panose="020B0604020202020204" pitchFamily="34" charset="0"/>
            </a:endParaRPr>
          </a:p>
        </p:txBody>
      </p:sp>
      <p:sp>
        <p:nvSpPr>
          <p:cNvPr id="44" name="Arc 43"/>
          <p:cNvSpPr/>
          <p:nvPr/>
        </p:nvSpPr>
        <p:spPr>
          <a:xfrm rot="5108176">
            <a:off x="2823133" y="1748688"/>
            <a:ext cx="3388056" cy="1002015"/>
          </a:xfrm>
          <a:prstGeom prst="arc">
            <a:avLst>
              <a:gd name="adj1" fmla="val 612249"/>
              <a:gd name="adj2" fmla="val 7801580"/>
            </a:avLst>
          </a:prstGeom>
          <a:ln w="50800">
            <a:solidFill>
              <a:schemeClr val="tx1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>
              <a:latin typeface="Arial" panose="020B0604020202020204" pitchFamily="34" charset="0"/>
              <a:ea typeface="Braille Normal" charset="0"/>
              <a:cs typeface="Arial" panose="020B0604020202020204" pitchFamily="34" charset="0"/>
            </a:endParaRPr>
          </a:p>
        </p:txBody>
      </p:sp>
      <p:sp>
        <p:nvSpPr>
          <p:cNvPr id="46" name="Arc 45"/>
          <p:cNvSpPr/>
          <p:nvPr/>
        </p:nvSpPr>
        <p:spPr>
          <a:xfrm rot="16200000">
            <a:off x="2075874" y="-51459"/>
            <a:ext cx="6256711" cy="3867460"/>
          </a:xfrm>
          <a:prstGeom prst="arc">
            <a:avLst>
              <a:gd name="adj1" fmla="val 11416095"/>
              <a:gd name="adj2" fmla="val 16151897"/>
            </a:avLst>
          </a:prstGeom>
          <a:ln w="50800">
            <a:solidFill>
              <a:schemeClr val="tx1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85">
              <a:latin typeface="Braille Normal" charset="0"/>
              <a:ea typeface="Braille Normal" charset="0"/>
              <a:cs typeface="Braille Normal" charset="0"/>
            </a:endParaRPr>
          </a:p>
        </p:txBody>
      </p:sp>
      <p:sp>
        <p:nvSpPr>
          <p:cNvPr id="47" name="Arc 46"/>
          <p:cNvSpPr/>
          <p:nvPr/>
        </p:nvSpPr>
        <p:spPr>
          <a:xfrm rot="659492" flipV="1">
            <a:off x="1421048" y="1946823"/>
            <a:ext cx="4660558" cy="3194736"/>
          </a:xfrm>
          <a:prstGeom prst="arc">
            <a:avLst>
              <a:gd name="adj1" fmla="val 12442943"/>
              <a:gd name="adj2" fmla="val 13339739"/>
            </a:avLst>
          </a:prstGeom>
          <a:ln w="508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>
              <a:latin typeface="Arial" panose="020B0604020202020204" pitchFamily="34" charset="0"/>
              <a:ea typeface="Braille Normal" charset="0"/>
              <a:cs typeface="Arial" panose="020B0604020202020204" pitchFamily="34" charset="0"/>
            </a:endParaRPr>
          </a:p>
        </p:txBody>
      </p:sp>
      <p:sp>
        <p:nvSpPr>
          <p:cNvPr id="31" name="Arc 30"/>
          <p:cNvSpPr/>
          <p:nvPr/>
        </p:nvSpPr>
        <p:spPr>
          <a:xfrm rot="4199258">
            <a:off x="1423782" y="1415311"/>
            <a:ext cx="4489589" cy="4441699"/>
          </a:xfrm>
          <a:prstGeom prst="arc">
            <a:avLst>
              <a:gd name="adj1" fmla="val 13425231"/>
              <a:gd name="adj2" fmla="val 15200315"/>
            </a:avLst>
          </a:prstGeom>
          <a:ln w="50800">
            <a:solidFill>
              <a:schemeClr val="tx1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>
              <a:latin typeface="Arial" panose="020B0604020202020204" pitchFamily="34" charset="0"/>
              <a:ea typeface="Braille Normal" charset="0"/>
              <a:cs typeface="Arial" panose="020B0604020202020204" pitchFamily="34" charset="0"/>
            </a:endParaRPr>
          </a:p>
        </p:txBody>
      </p:sp>
      <p:sp>
        <p:nvSpPr>
          <p:cNvPr id="33" name="Arc 32"/>
          <p:cNvSpPr/>
          <p:nvPr/>
        </p:nvSpPr>
        <p:spPr>
          <a:xfrm rot="16789508">
            <a:off x="1305199" y="1022424"/>
            <a:ext cx="5161522" cy="5106464"/>
          </a:xfrm>
          <a:prstGeom prst="arc">
            <a:avLst>
              <a:gd name="adj1" fmla="val 11756997"/>
              <a:gd name="adj2" fmla="val 14923711"/>
            </a:avLst>
          </a:prstGeom>
          <a:ln w="50800">
            <a:solidFill>
              <a:schemeClr val="tx1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>
              <a:latin typeface="Helvetica" pitchFamily="2" charset="0"/>
              <a:ea typeface="Braille Normal" charset="0"/>
              <a:cs typeface="Braille Normal" charset="0"/>
            </a:endParaRPr>
          </a:p>
        </p:txBody>
      </p:sp>
      <p:sp>
        <p:nvSpPr>
          <p:cNvPr id="34" name="Arc 33"/>
          <p:cNvSpPr/>
          <p:nvPr/>
        </p:nvSpPr>
        <p:spPr>
          <a:xfrm rot="8091135">
            <a:off x="1480183" y="1530061"/>
            <a:ext cx="4547538" cy="4499029"/>
          </a:xfrm>
          <a:prstGeom prst="arc">
            <a:avLst>
              <a:gd name="adj1" fmla="val 14231517"/>
              <a:gd name="adj2" fmla="val 15188312"/>
            </a:avLst>
          </a:prstGeom>
          <a:ln w="50800">
            <a:solidFill>
              <a:schemeClr val="tx1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200">
              <a:latin typeface="Helvetica" pitchFamily="2" charset="0"/>
              <a:ea typeface="Braille Normal" charset="0"/>
              <a:cs typeface="Braille Normal" charset="0"/>
            </a:endParaRPr>
          </a:p>
        </p:txBody>
      </p:sp>
      <p:sp>
        <p:nvSpPr>
          <p:cNvPr id="35" name="Arc 34"/>
          <p:cNvSpPr/>
          <p:nvPr/>
        </p:nvSpPr>
        <p:spPr>
          <a:xfrm rot="10800000">
            <a:off x="1427222" y="1594767"/>
            <a:ext cx="4547538" cy="4499029"/>
          </a:xfrm>
          <a:prstGeom prst="arc">
            <a:avLst>
              <a:gd name="adj1" fmla="val 14174065"/>
              <a:gd name="adj2" fmla="val 15364371"/>
            </a:avLst>
          </a:prstGeom>
          <a:ln w="50800">
            <a:solidFill>
              <a:schemeClr val="tx1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>
              <a:latin typeface="Arial" panose="020B0604020202020204" pitchFamily="34" charset="0"/>
              <a:ea typeface="Braille Normal" charset="0"/>
              <a:cs typeface="Arial" panose="020B0604020202020204" pitchFamily="34" charset="0"/>
            </a:endParaRPr>
          </a:p>
        </p:txBody>
      </p:sp>
      <p:sp>
        <p:nvSpPr>
          <p:cNvPr id="36" name="Arc 35"/>
          <p:cNvSpPr/>
          <p:nvPr/>
        </p:nvSpPr>
        <p:spPr>
          <a:xfrm rot="6300000">
            <a:off x="1504149" y="1469678"/>
            <a:ext cx="4547538" cy="4499029"/>
          </a:xfrm>
          <a:prstGeom prst="arc">
            <a:avLst>
              <a:gd name="adj1" fmla="val 13839807"/>
              <a:gd name="adj2" fmla="val 15322419"/>
            </a:avLst>
          </a:prstGeom>
          <a:ln w="50800">
            <a:solidFill>
              <a:schemeClr val="tx1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>
              <a:latin typeface="Arial" panose="020B0604020202020204" pitchFamily="34" charset="0"/>
              <a:ea typeface="Braille Normal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475AF4A-795D-674B-8BAA-EA6702B530D4}"/>
              </a:ext>
            </a:extLst>
          </p:cNvPr>
          <p:cNvSpPr/>
          <p:nvPr/>
        </p:nvSpPr>
        <p:spPr>
          <a:xfrm>
            <a:off x="3795424" y="341647"/>
            <a:ext cx="163057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The Rock Cycle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A8080AF-0B3C-6145-9197-6FD318FC4475}"/>
              </a:ext>
            </a:extLst>
          </p:cNvPr>
          <p:cNvSpPr/>
          <p:nvPr/>
        </p:nvSpPr>
        <p:spPr>
          <a:xfrm>
            <a:off x="1248450" y="5307049"/>
            <a:ext cx="83227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cooling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9C4A860-9279-CE48-BA18-99B2ABA62086}"/>
              </a:ext>
            </a:extLst>
          </p:cNvPr>
          <p:cNvSpPr/>
          <p:nvPr/>
        </p:nvSpPr>
        <p:spPr>
          <a:xfrm>
            <a:off x="5000719" y="1543125"/>
            <a:ext cx="111761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deposition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3090B50-0336-2748-A3ED-019144E23295}"/>
              </a:ext>
            </a:extLst>
          </p:cNvPr>
          <p:cNvSpPr/>
          <p:nvPr/>
        </p:nvSpPr>
        <p:spPr>
          <a:xfrm>
            <a:off x="6020035" y="2904091"/>
            <a:ext cx="283688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burial and lithification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D71FEDD-7EF6-6448-AD8F-10B3973B5EAF}"/>
              </a:ext>
            </a:extLst>
          </p:cNvPr>
          <p:cNvSpPr/>
          <p:nvPr/>
        </p:nvSpPr>
        <p:spPr>
          <a:xfrm>
            <a:off x="5923311" y="4307591"/>
            <a:ext cx="183896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heat and pressure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5F8A9A9-897A-7646-ABCC-1AA4894D8C12}"/>
              </a:ext>
            </a:extLst>
          </p:cNvPr>
          <p:cNvSpPr/>
          <p:nvPr/>
        </p:nvSpPr>
        <p:spPr>
          <a:xfrm>
            <a:off x="2024706" y="4725805"/>
            <a:ext cx="215388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heat and pressure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85EF556-49C6-BD44-B5AD-338AC0788078}"/>
              </a:ext>
            </a:extLst>
          </p:cNvPr>
          <p:cNvSpPr/>
          <p:nvPr/>
        </p:nvSpPr>
        <p:spPr>
          <a:xfrm>
            <a:off x="4558030" y="5859944"/>
            <a:ext cx="8451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melting</a:t>
            </a:r>
          </a:p>
        </p:txBody>
      </p:sp>
      <p:sp>
        <p:nvSpPr>
          <p:cNvPr id="41" name="Arc 40">
            <a:extLst>
              <a:ext uri="{FF2B5EF4-FFF2-40B4-BE49-F238E27FC236}">
                <a16:creationId xmlns:a16="http://schemas.microsoft.com/office/drawing/2014/main" id="{2B6D673F-78F6-B341-AEB3-0E71E12A12A5}"/>
              </a:ext>
            </a:extLst>
          </p:cNvPr>
          <p:cNvSpPr/>
          <p:nvPr/>
        </p:nvSpPr>
        <p:spPr>
          <a:xfrm rot="659492" flipV="1">
            <a:off x="1573448" y="2099223"/>
            <a:ext cx="4660558" cy="3194736"/>
          </a:xfrm>
          <a:prstGeom prst="arc">
            <a:avLst>
              <a:gd name="adj1" fmla="val 16414189"/>
              <a:gd name="adj2" fmla="val 18467442"/>
            </a:avLst>
          </a:prstGeom>
          <a:ln w="50800">
            <a:solidFill>
              <a:schemeClr val="tx1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>
              <a:latin typeface="Arial" panose="020B0604020202020204" pitchFamily="34" charset="0"/>
              <a:ea typeface="Braille Normal" charset="0"/>
              <a:cs typeface="Arial" panose="020B0604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A0B5AAB-7834-E14E-AD51-F39513E05B48}"/>
              </a:ext>
            </a:extLst>
          </p:cNvPr>
          <p:cNvSpPr/>
          <p:nvPr/>
        </p:nvSpPr>
        <p:spPr>
          <a:xfrm>
            <a:off x="3115340" y="2351198"/>
            <a:ext cx="1105785" cy="3385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    uplift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FCD77D79-53B0-8B48-877F-D592C644B5C7}"/>
              </a:ext>
            </a:extLst>
          </p:cNvPr>
          <p:cNvSpPr/>
          <p:nvPr/>
        </p:nvSpPr>
        <p:spPr>
          <a:xfrm>
            <a:off x="1002448" y="2120827"/>
            <a:ext cx="617477" cy="338554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uplift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3AB3A05-CA97-CB49-ABB2-BC68A5CBA053}"/>
              </a:ext>
            </a:extLst>
          </p:cNvPr>
          <p:cNvCxnSpPr/>
          <p:nvPr/>
        </p:nvCxnSpPr>
        <p:spPr>
          <a:xfrm>
            <a:off x="8476077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4E069DB6-5ABD-7541-BFAE-D86651050999}"/>
              </a:ext>
            </a:extLst>
          </p:cNvPr>
          <p:cNvSpPr txBox="1"/>
          <p:nvPr/>
        </p:nvSpPr>
        <p:spPr>
          <a:xfrm rot="13228796" flipH="1">
            <a:off x="8604305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✄ </a:t>
            </a:r>
          </a:p>
        </p:txBody>
      </p:sp>
    </p:spTree>
    <p:extLst>
      <p:ext uri="{BB962C8B-B14F-4D97-AF65-F5344CB8AC3E}">
        <p14:creationId xmlns:p14="http://schemas.microsoft.com/office/powerpoint/2010/main" val="1049838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flipH="1">
            <a:off x="2737945" y="1031166"/>
            <a:ext cx="1791496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well Braille" pitchFamily="49"/>
                <a:ea typeface="Braille Normal" charset="0"/>
                <a:cs typeface="Braille Normal" charset="0"/>
              </a:rPr>
              <a:t>⠺⠂⠮⠗⠬⠀⠯⠻⠕⠨⠝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142986" y="2313265"/>
            <a:ext cx="177880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well Braille" pitchFamily="49"/>
                <a:ea typeface="Braille Normal" charset="0"/>
                <a:cs typeface="Braille Normal" charset="0"/>
              </a:rPr>
              <a:t>⠎⠫⠊;t⠎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277901" y="3727677"/>
            <a:ext cx="329248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well Braille" pitchFamily="49"/>
                <a:ea typeface="Braille Normal" charset="0"/>
                <a:cs typeface="Braille Normal" charset="0"/>
              </a:rPr>
              <a:t>⠎⠫⠊;t⠜⠽⠀⠗⠕⠉⠅⠎</a:t>
            </a:r>
          </a:p>
        </p:txBody>
      </p:sp>
      <p:sp>
        <p:nvSpPr>
          <p:cNvPr id="22" name="TextBox 21"/>
          <p:cNvSpPr txBox="1"/>
          <p:nvPr/>
        </p:nvSpPr>
        <p:spPr>
          <a:xfrm flipH="1">
            <a:off x="4735600" y="4864447"/>
            <a:ext cx="2643369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well Braille" pitchFamily="49"/>
                <a:ea typeface="Braille Normal" charset="0"/>
                <a:cs typeface="Braille Normal" charset="0"/>
              </a:rPr>
              <a:t>⠍⠑⠞⠁⠍⠕⠗⠏⠓⠊⠉⠗⠕⠉⠅⠎</a:t>
            </a:r>
          </a:p>
        </p:txBody>
      </p:sp>
      <p:sp>
        <p:nvSpPr>
          <p:cNvPr id="23" name="TextBox 22"/>
          <p:cNvSpPr txBox="1"/>
          <p:nvPr/>
        </p:nvSpPr>
        <p:spPr>
          <a:xfrm flipH="1">
            <a:off x="2860129" y="5773841"/>
            <a:ext cx="137160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>
                <a:latin typeface="Swell Braille" pitchFamily="49"/>
                <a:ea typeface="Braille Normal" charset="0"/>
                <a:cs typeface="Braille Normal" charset="0"/>
              </a:rPr>
              <a:t>⠍⠁⠛⠍⠁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35907" y="3251505"/>
            <a:ext cx="1605522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well Braille" pitchFamily="49"/>
                <a:ea typeface="Braille Normal" charset="0"/>
                <a:cs typeface="Braille Normal" charset="0"/>
              </a:rPr>
              <a:t>⠊⠛⠝⠑⠳⠎⠗⠕⠉⠅⠎</a:t>
            </a:r>
          </a:p>
        </p:txBody>
      </p:sp>
      <p:sp>
        <p:nvSpPr>
          <p:cNvPr id="38" name="Arc 37"/>
          <p:cNvSpPr/>
          <p:nvPr/>
        </p:nvSpPr>
        <p:spPr>
          <a:xfrm>
            <a:off x="1355427" y="1433319"/>
            <a:ext cx="4366043" cy="4319471"/>
          </a:xfrm>
          <a:prstGeom prst="arc">
            <a:avLst>
              <a:gd name="adj1" fmla="val 11357574"/>
              <a:gd name="adj2" fmla="val 14848515"/>
            </a:avLst>
          </a:prstGeom>
          <a:ln w="50800">
            <a:solidFill>
              <a:schemeClr val="tx1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latin typeface="Swell Braille" pitchFamily="49"/>
              <a:ea typeface="Braille Normal" charset="0"/>
              <a:cs typeface="Braille Normal" charset="0"/>
            </a:endParaRPr>
          </a:p>
        </p:txBody>
      </p:sp>
      <p:sp>
        <p:nvSpPr>
          <p:cNvPr id="44" name="Arc 43"/>
          <p:cNvSpPr/>
          <p:nvPr/>
        </p:nvSpPr>
        <p:spPr>
          <a:xfrm rot="5108176">
            <a:off x="2823133" y="1748688"/>
            <a:ext cx="3388056" cy="1002015"/>
          </a:xfrm>
          <a:prstGeom prst="arc">
            <a:avLst>
              <a:gd name="adj1" fmla="val 612249"/>
              <a:gd name="adj2" fmla="val 7801580"/>
            </a:avLst>
          </a:prstGeom>
          <a:ln w="50800">
            <a:solidFill>
              <a:schemeClr val="tx1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latin typeface="Swell Braille" pitchFamily="49"/>
              <a:ea typeface="Braille Normal" charset="0"/>
              <a:cs typeface="Braille Normal" charset="0"/>
            </a:endParaRPr>
          </a:p>
        </p:txBody>
      </p:sp>
      <p:sp>
        <p:nvSpPr>
          <p:cNvPr id="46" name="Arc 45"/>
          <p:cNvSpPr/>
          <p:nvPr/>
        </p:nvSpPr>
        <p:spPr>
          <a:xfrm rot="16200000">
            <a:off x="2075874" y="-51459"/>
            <a:ext cx="6256711" cy="3867460"/>
          </a:xfrm>
          <a:prstGeom prst="arc">
            <a:avLst>
              <a:gd name="adj1" fmla="val 11416095"/>
              <a:gd name="adj2" fmla="val 16151897"/>
            </a:avLst>
          </a:prstGeom>
          <a:ln w="50800">
            <a:solidFill>
              <a:schemeClr val="tx1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85">
              <a:latin typeface="Braille Normal" charset="0"/>
              <a:ea typeface="Braille Normal" charset="0"/>
              <a:cs typeface="Braille Normal" charset="0"/>
            </a:endParaRPr>
          </a:p>
        </p:txBody>
      </p:sp>
      <p:sp>
        <p:nvSpPr>
          <p:cNvPr id="47" name="Arc 46"/>
          <p:cNvSpPr/>
          <p:nvPr/>
        </p:nvSpPr>
        <p:spPr>
          <a:xfrm rot="659492" flipV="1">
            <a:off x="1421048" y="1946823"/>
            <a:ext cx="4660558" cy="3194736"/>
          </a:xfrm>
          <a:prstGeom prst="arc">
            <a:avLst>
              <a:gd name="adj1" fmla="val 12442943"/>
              <a:gd name="adj2" fmla="val 13339739"/>
            </a:avLst>
          </a:prstGeom>
          <a:ln w="508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latin typeface="Swell Braille" pitchFamily="49"/>
              <a:ea typeface="Braille Normal" charset="0"/>
              <a:cs typeface="Braille Normal" charset="0"/>
            </a:endParaRPr>
          </a:p>
        </p:txBody>
      </p:sp>
      <p:sp>
        <p:nvSpPr>
          <p:cNvPr id="31" name="Arc 30"/>
          <p:cNvSpPr/>
          <p:nvPr/>
        </p:nvSpPr>
        <p:spPr>
          <a:xfrm rot="4199258">
            <a:off x="1423782" y="1415311"/>
            <a:ext cx="4489589" cy="4441699"/>
          </a:xfrm>
          <a:prstGeom prst="arc">
            <a:avLst>
              <a:gd name="adj1" fmla="val 13425231"/>
              <a:gd name="adj2" fmla="val 15200315"/>
            </a:avLst>
          </a:prstGeom>
          <a:ln w="50800">
            <a:solidFill>
              <a:schemeClr val="tx1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latin typeface="Swell Braille" pitchFamily="49"/>
              <a:ea typeface="Braille Normal" charset="0"/>
              <a:cs typeface="Braille Normal" charset="0"/>
            </a:endParaRPr>
          </a:p>
        </p:txBody>
      </p:sp>
      <p:sp>
        <p:nvSpPr>
          <p:cNvPr id="33" name="Arc 32"/>
          <p:cNvSpPr/>
          <p:nvPr/>
        </p:nvSpPr>
        <p:spPr>
          <a:xfrm rot="16789508">
            <a:off x="1305199" y="1022424"/>
            <a:ext cx="5161522" cy="5106464"/>
          </a:xfrm>
          <a:prstGeom prst="arc">
            <a:avLst>
              <a:gd name="adj1" fmla="val 11756997"/>
              <a:gd name="adj2" fmla="val 14923711"/>
            </a:avLst>
          </a:prstGeom>
          <a:ln w="50800">
            <a:solidFill>
              <a:schemeClr val="tx1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latin typeface="Swell Braille" pitchFamily="49"/>
              <a:ea typeface="Braille Normal" charset="0"/>
              <a:cs typeface="Braille Normal" charset="0"/>
            </a:endParaRPr>
          </a:p>
        </p:txBody>
      </p:sp>
      <p:sp>
        <p:nvSpPr>
          <p:cNvPr id="34" name="Arc 33"/>
          <p:cNvSpPr/>
          <p:nvPr/>
        </p:nvSpPr>
        <p:spPr>
          <a:xfrm rot="8091135">
            <a:off x="1480183" y="1530061"/>
            <a:ext cx="4547538" cy="4499029"/>
          </a:xfrm>
          <a:prstGeom prst="arc">
            <a:avLst>
              <a:gd name="adj1" fmla="val 14231517"/>
              <a:gd name="adj2" fmla="val 15188312"/>
            </a:avLst>
          </a:prstGeom>
          <a:ln w="50800">
            <a:solidFill>
              <a:schemeClr val="tx1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>
              <a:latin typeface="Braille Normal" charset="0"/>
              <a:ea typeface="Braille Normal" charset="0"/>
              <a:cs typeface="Braille Normal" charset="0"/>
            </a:endParaRPr>
          </a:p>
        </p:txBody>
      </p:sp>
      <p:sp>
        <p:nvSpPr>
          <p:cNvPr id="35" name="Arc 34"/>
          <p:cNvSpPr/>
          <p:nvPr/>
        </p:nvSpPr>
        <p:spPr>
          <a:xfrm rot="10800000">
            <a:off x="1427222" y="1594767"/>
            <a:ext cx="4547538" cy="4499029"/>
          </a:xfrm>
          <a:prstGeom prst="arc">
            <a:avLst>
              <a:gd name="adj1" fmla="val 14174065"/>
              <a:gd name="adj2" fmla="val 15364371"/>
            </a:avLst>
          </a:prstGeom>
          <a:ln w="50800">
            <a:solidFill>
              <a:schemeClr val="tx1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latin typeface="Swell Braille" pitchFamily="49"/>
              <a:ea typeface="Braille Normal" charset="0"/>
              <a:cs typeface="Braille Normal" charset="0"/>
            </a:endParaRPr>
          </a:p>
        </p:txBody>
      </p:sp>
      <p:sp>
        <p:nvSpPr>
          <p:cNvPr id="36" name="Arc 35"/>
          <p:cNvSpPr/>
          <p:nvPr/>
        </p:nvSpPr>
        <p:spPr>
          <a:xfrm rot="6300000">
            <a:off x="1504149" y="1469678"/>
            <a:ext cx="4547538" cy="4499029"/>
          </a:xfrm>
          <a:prstGeom prst="arc">
            <a:avLst>
              <a:gd name="adj1" fmla="val 13839807"/>
              <a:gd name="adj2" fmla="val 15322419"/>
            </a:avLst>
          </a:prstGeom>
          <a:ln w="50800">
            <a:solidFill>
              <a:schemeClr val="tx1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latin typeface="Swell Braille" pitchFamily="49"/>
              <a:ea typeface="Braille Normal" charset="0"/>
              <a:cs typeface="Braille Normal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475AF4A-795D-674B-8BAA-EA6702B530D4}"/>
              </a:ext>
            </a:extLst>
          </p:cNvPr>
          <p:cNvSpPr/>
          <p:nvPr/>
        </p:nvSpPr>
        <p:spPr>
          <a:xfrm>
            <a:off x="2891657" y="192791"/>
            <a:ext cx="35269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Swell Braille" pitchFamily="49"/>
              </a:rPr>
              <a:t>⠠! ⠠⠗⠕⠉⠅⠀⠠⠉⠽⠉⠇⠑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A8080AF-0B3C-6145-9197-6FD318FC4475}"/>
              </a:ext>
            </a:extLst>
          </p:cNvPr>
          <p:cNvSpPr/>
          <p:nvPr/>
        </p:nvSpPr>
        <p:spPr>
          <a:xfrm>
            <a:off x="748720" y="5349580"/>
            <a:ext cx="12987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latin typeface="Swell Braille" pitchFamily="49"/>
              </a:rPr>
              <a:t>⠉⠕⠕⠇⠬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9C4A860-9279-CE48-BA18-99B2ABA62086}"/>
              </a:ext>
            </a:extLst>
          </p:cNvPr>
          <p:cNvSpPr/>
          <p:nvPr/>
        </p:nvSpPr>
        <p:spPr>
          <a:xfrm>
            <a:off x="5000719" y="1543125"/>
            <a:ext cx="19672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Swell Braille" pitchFamily="49"/>
              </a:rPr>
              <a:t>⠙⠑⠏⠕⠎⠊⠰⠝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3090B50-0336-2748-A3ED-019144E23295}"/>
              </a:ext>
            </a:extLst>
          </p:cNvPr>
          <p:cNvSpPr/>
          <p:nvPr/>
        </p:nvSpPr>
        <p:spPr>
          <a:xfrm>
            <a:off x="6211421" y="2819031"/>
            <a:ext cx="25710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>
                <a:latin typeface="Swell Braille" pitchFamily="49"/>
              </a:rPr>
              <a:t>⠃⠥⠗⠊⠁⠇⠀⠯⠀</a:t>
            </a:r>
          </a:p>
          <a:p>
            <a:r>
              <a:rPr lang="en-US" sz="2400">
                <a:latin typeface="Swell Braille" pitchFamily="49"/>
              </a:rPr>
              <a:t>⠇⠊⠹⠊⠋⠊⠉⠁⠰⠝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D71FEDD-7EF6-6448-AD8F-10B3973B5EAF}"/>
              </a:ext>
            </a:extLst>
          </p:cNvPr>
          <p:cNvSpPr/>
          <p:nvPr/>
        </p:nvSpPr>
        <p:spPr>
          <a:xfrm>
            <a:off x="5902045" y="4307591"/>
            <a:ext cx="33041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latin typeface="Swell Braille" pitchFamily="49"/>
              </a:rPr>
              <a:t>⠓⠂⠞⠀⠯⠀⠏⠗⠑⠎⠎⠥⠗⠑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5F8A9A9-897A-7646-ABCC-1AA4894D8C12}"/>
              </a:ext>
            </a:extLst>
          </p:cNvPr>
          <p:cNvSpPr/>
          <p:nvPr/>
        </p:nvSpPr>
        <p:spPr>
          <a:xfrm>
            <a:off x="1982176" y="4491889"/>
            <a:ext cx="21538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Swell Braille" pitchFamily="49"/>
              </a:rPr>
              <a:t>⠓⠂⠞⠀⠯⠀ ⠏⠗⠑⠎⠎⠥⠗⠑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85EF556-49C6-BD44-B5AD-338AC0788078}"/>
              </a:ext>
            </a:extLst>
          </p:cNvPr>
          <p:cNvSpPr/>
          <p:nvPr/>
        </p:nvSpPr>
        <p:spPr>
          <a:xfrm>
            <a:off x="4558030" y="5859944"/>
            <a:ext cx="12987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latin typeface="Swell Braille" pitchFamily="49"/>
              </a:rPr>
              <a:t>⠍⠑⠇⠞⠬</a:t>
            </a:r>
          </a:p>
        </p:txBody>
      </p:sp>
      <p:sp>
        <p:nvSpPr>
          <p:cNvPr id="41" name="Arc 40">
            <a:extLst>
              <a:ext uri="{FF2B5EF4-FFF2-40B4-BE49-F238E27FC236}">
                <a16:creationId xmlns:a16="http://schemas.microsoft.com/office/drawing/2014/main" id="{2B6D673F-78F6-B341-AEB3-0E71E12A12A5}"/>
              </a:ext>
            </a:extLst>
          </p:cNvPr>
          <p:cNvSpPr/>
          <p:nvPr/>
        </p:nvSpPr>
        <p:spPr>
          <a:xfrm rot="659492" flipV="1">
            <a:off x="1573448" y="2099223"/>
            <a:ext cx="4660558" cy="3194736"/>
          </a:xfrm>
          <a:prstGeom prst="arc">
            <a:avLst>
              <a:gd name="adj1" fmla="val 16414189"/>
              <a:gd name="adj2" fmla="val 18467442"/>
            </a:avLst>
          </a:prstGeom>
          <a:ln w="50800">
            <a:solidFill>
              <a:schemeClr val="tx1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latin typeface="Swell Braille" pitchFamily="49"/>
              <a:ea typeface="Braille Normal" charset="0"/>
              <a:cs typeface="Braille Normal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A0B5AAB-7834-E14E-AD51-F39513E05B48}"/>
              </a:ext>
            </a:extLst>
          </p:cNvPr>
          <p:cNvSpPr/>
          <p:nvPr/>
        </p:nvSpPr>
        <p:spPr>
          <a:xfrm>
            <a:off x="2976560" y="2351199"/>
            <a:ext cx="1521570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2400">
                <a:latin typeface="Swell Braille" pitchFamily="49"/>
              </a:rPr>
              <a:t>⠥⠏⠇⠊⠋⠞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FCD77D79-53B0-8B48-877F-D592C644B5C7}"/>
              </a:ext>
            </a:extLst>
          </p:cNvPr>
          <p:cNvSpPr/>
          <p:nvPr/>
        </p:nvSpPr>
        <p:spPr>
          <a:xfrm>
            <a:off x="1002448" y="2120827"/>
            <a:ext cx="1521570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2400">
                <a:latin typeface="Swell Braille" pitchFamily="49"/>
              </a:rPr>
              <a:t>⠥⠏⠇⠊⠋⠞</a:t>
            </a: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2E2B5903-A93E-3242-87D9-B1286FA892CF}"/>
              </a:ext>
            </a:extLst>
          </p:cNvPr>
          <p:cNvCxnSpPr/>
          <p:nvPr/>
        </p:nvCxnSpPr>
        <p:spPr>
          <a:xfrm>
            <a:off x="8476077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B60BCD2A-F074-8D42-B87D-AF5F63BF025C}"/>
              </a:ext>
            </a:extLst>
          </p:cNvPr>
          <p:cNvSpPr txBox="1"/>
          <p:nvPr/>
        </p:nvSpPr>
        <p:spPr>
          <a:xfrm rot="13228796" flipH="1">
            <a:off x="8604305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✄ </a:t>
            </a:r>
          </a:p>
        </p:txBody>
      </p:sp>
    </p:spTree>
    <p:extLst>
      <p:ext uri="{BB962C8B-B14F-4D97-AF65-F5344CB8AC3E}">
        <p14:creationId xmlns:p14="http://schemas.microsoft.com/office/powerpoint/2010/main" val="1739838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flipH="1">
            <a:off x="3450328" y="1113131"/>
            <a:ext cx="1791496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600">
              <a:latin typeface="Arial" panose="020B0604020202020204" pitchFamily="34" charset="0"/>
              <a:ea typeface="Braille Normal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866001" y="2193211"/>
            <a:ext cx="1566135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600">
              <a:latin typeface="Arial" panose="020B0604020202020204" pitchFamily="34" charset="0"/>
              <a:ea typeface="Braille Normal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00916" y="3607623"/>
            <a:ext cx="3122336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600">
              <a:latin typeface="Arial" panose="020B0604020202020204" pitchFamily="34" charset="0"/>
              <a:ea typeface="Braille Normal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 flipH="1">
            <a:off x="5458614" y="4744393"/>
            <a:ext cx="1877851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600">
              <a:latin typeface="Arial" panose="020B0604020202020204" pitchFamily="34" charset="0"/>
              <a:ea typeface="Braille Normal" charset="0"/>
              <a:cs typeface="Arial" panose="020B0604020202020204" pitchFamily="34" charset="0"/>
            </a:endParaRPr>
          </a:p>
          <a:p>
            <a:endParaRPr lang="en-US" sz="1600">
              <a:latin typeface="Arial" panose="020B0604020202020204" pitchFamily="34" charset="0"/>
              <a:ea typeface="Braille Normal" charset="0"/>
              <a:cs typeface="Arial" panose="020B0604020202020204" pitchFamily="34" charset="0"/>
            </a:endParaRPr>
          </a:p>
          <a:p>
            <a:endParaRPr lang="en-US" sz="1600">
              <a:latin typeface="Arial" panose="020B0604020202020204" pitchFamily="34" charset="0"/>
              <a:ea typeface="Braille Normal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 flipH="1">
            <a:off x="3583144" y="5653787"/>
            <a:ext cx="1371606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600">
              <a:latin typeface="Arial" panose="020B0604020202020204" pitchFamily="34" charset="0"/>
              <a:ea typeface="Braille Normal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158922" y="3131451"/>
            <a:ext cx="1605522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600">
              <a:latin typeface="Arial" panose="020B0604020202020204" pitchFamily="34" charset="0"/>
              <a:ea typeface="Braille Normal" charset="0"/>
              <a:cs typeface="Arial" panose="020B0604020202020204" pitchFamily="34" charset="0"/>
            </a:endParaRPr>
          </a:p>
          <a:p>
            <a:endParaRPr lang="en-US" sz="1600">
              <a:latin typeface="Arial" panose="020B0604020202020204" pitchFamily="34" charset="0"/>
              <a:ea typeface="Braille Normal" charset="0"/>
              <a:cs typeface="Arial" panose="020B0604020202020204" pitchFamily="34" charset="0"/>
            </a:endParaRPr>
          </a:p>
        </p:txBody>
      </p:sp>
      <p:sp>
        <p:nvSpPr>
          <p:cNvPr id="38" name="Arc 37"/>
          <p:cNvSpPr/>
          <p:nvPr/>
        </p:nvSpPr>
        <p:spPr>
          <a:xfrm>
            <a:off x="2078442" y="1313265"/>
            <a:ext cx="4366043" cy="4319471"/>
          </a:xfrm>
          <a:prstGeom prst="arc">
            <a:avLst>
              <a:gd name="adj1" fmla="val 11357574"/>
              <a:gd name="adj2" fmla="val 14848515"/>
            </a:avLst>
          </a:prstGeom>
          <a:ln w="50800">
            <a:solidFill>
              <a:schemeClr val="tx1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>
              <a:latin typeface="Arial" panose="020B0604020202020204" pitchFamily="34" charset="0"/>
              <a:ea typeface="Braille Normal" charset="0"/>
              <a:cs typeface="Arial" panose="020B0604020202020204" pitchFamily="34" charset="0"/>
            </a:endParaRPr>
          </a:p>
        </p:txBody>
      </p:sp>
      <p:sp>
        <p:nvSpPr>
          <p:cNvPr id="44" name="Arc 43"/>
          <p:cNvSpPr/>
          <p:nvPr/>
        </p:nvSpPr>
        <p:spPr>
          <a:xfrm rot="5108176">
            <a:off x="3556781" y="1628634"/>
            <a:ext cx="3388056" cy="1002015"/>
          </a:xfrm>
          <a:prstGeom prst="arc">
            <a:avLst>
              <a:gd name="adj1" fmla="val 612249"/>
              <a:gd name="adj2" fmla="val 7801580"/>
            </a:avLst>
          </a:prstGeom>
          <a:ln w="50800">
            <a:solidFill>
              <a:schemeClr val="tx1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>
              <a:latin typeface="Arial" panose="020B0604020202020204" pitchFamily="34" charset="0"/>
              <a:ea typeface="Braille Normal" charset="0"/>
              <a:cs typeface="Arial" panose="020B0604020202020204" pitchFamily="34" charset="0"/>
            </a:endParaRPr>
          </a:p>
        </p:txBody>
      </p:sp>
      <p:sp>
        <p:nvSpPr>
          <p:cNvPr id="46" name="Arc 45"/>
          <p:cNvSpPr/>
          <p:nvPr/>
        </p:nvSpPr>
        <p:spPr>
          <a:xfrm rot="16200000">
            <a:off x="2809522" y="-171513"/>
            <a:ext cx="6256711" cy="3867460"/>
          </a:xfrm>
          <a:prstGeom prst="arc">
            <a:avLst>
              <a:gd name="adj1" fmla="val 11416095"/>
              <a:gd name="adj2" fmla="val 16151897"/>
            </a:avLst>
          </a:prstGeom>
          <a:ln w="50800">
            <a:solidFill>
              <a:schemeClr val="tx1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85">
              <a:latin typeface="Braille Normal" charset="0"/>
              <a:ea typeface="Braille Normal" charset="0"/>
              <a:cs typeface="Braille Normal" charset="0"/>
            </a:endParaRPr>
          </a:p>
        </p:txBody>
      </p:sp>
      <p:sp>
        <p:nvSpPr>
          <p:cNvPr id="31" name="Arc 30"/>
          <p:cNvSpPr/>
          <p:nvPr/>
        </p:nvSpPr>
        <p:spPr>
          <a:xfrm rot="4199258">
            <a:off x="2157430" y="1295257"/>
            <a:ext cx="4489589" cy="4441699"/>
          </a:xfrm>
          <a:prstGeom prst="arc">
            <a:avLst>
              <a:gd name="adj1" fmla="val 13425231"/>
              <a:gd name="adj2" fmla="val 15200315"/>
            </a:avLst>
          </a:prstGeom>
          <a:ln w="50800">
            <a:solidFill>
              <a:schemeClr val="tx1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>
              <a:latin typeface="Arial" panose="020B0604020202020204" pitchFamily="34" charset="0"/>
              <a:ea typeface="Braille Normal" charset="0"/>
              <a:cs typeface="Arial" panose="020B0604020202020204" pitchFamily="34" charset="0"/>
            </a:endParaRPr>
          </a:p>
        </p:txBody>
      </p:sp>
      <p:sp>
        <p:nvSpPr>
          <p:cNvPr id="33" name="Arc 32"/>
          <p:cNvSpPr/>
          <p:nvPr/>
        </p:nvSpPr>
        <p:spPr>
          <a:xfrm rot="16789508">
            <a:off x="2028214" y="902370"/>
            <a:ext cx="5161522" cy="5106464"/>
          </a:xfrm>
          <a:prstGeom prst="arc">
            <a:avLst>
              <a:gd name="adj1" fmla="val 11756997"/>
              <a:gd name="adj2" fmla="val 14923711"/>
            </a:avLst>
          </a:prstGeom>
          <a:ln w="50800">
            <a:solidFill>
              <a:schemeClr val="tx1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>
              <a:latin typeface="Helvetica" pitchFamily="2" charset="0"/>
              <a:ea typeface="Braille Normal" charset="0"/>
              <a:cs typeface="Braille Normal" charset="0"/>
            </a:endParaRPr>
          </a:p>
        </p:txBody>
      </p:sp>
      <p:sp>
        <p:nvSpPr>
          <p:cNvPr id="34" name="Arc 33"/>
          <p:cNvSpPr/>
          <p:nvPr/>
        </p:nvSpPr>
        <p:spPr>
          <a:xfrm rot="8091135">
            <a:off x="2213831" y="1410007"/>
            <a:ext cx="4547538" cy="4499029"/>
          </a:xfrm>
          <a:prstGeom prst="arc">
            <a:avLst>
              <a:gd name="adj1" fmla="val 14231517"/>
              <a:gd name="adj2" fmla="val 15188312"/>
            </a:avLst>
          </a:prstGeom>
          <a:ln w="50800">
            <a:solidFill>
              <a:schemeClr val="tx1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200">
              <a:latin typeface="Helvetica" pitchFamily="2" charset="0"/>
              <a:ea typeface="Braille Normal" charset="0"/>
              <a:cs typeface="Braille Normal" charset="0"/>
            </a:endParaRPr>
          </a:p>
        </p:txBody>
      </p:sp>
      <p:sp>
        <p:nvSpPr>
          <p:cNvPr id="35" name="Arc 34"/>
          <p:cNvSpPr/>
          <p:nvPr/>
        </p:nvSpPr>
        <p:spPr>
          <a:xfrm rot="10800000">
            <a:off x="2150237" y="1474713"/>
            <a:ext cx="4547538" cy="4499029"/>
          </a:xfrm>
          <a:prstGeom prst="arc">
            <a:avLst>
              <a:gd name="adj1" fmla="val 14174065"/>
              <a:gd name="adj2" fmla="val 15364371"/>
            </a:avLst>
          </a:prstGeom>
          <a:ln w="50800">
            <a:solidFill>
              <a:schemeClr val="tx1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>
              <a:latin typeface="Arial" panose="020B0604020202020204" pitchFamily="34" charset="0"/>
              <a:ea typeface="Braille Normal" charset="0"/>
              <a:cs typeface="Arial" panose="020B0604020202020204" pitchFamily="34" charset="0"/>
            </a:endParaRPr>
          </a:p>
        </p:txBody>
      </p:sp>
      <p:sp>
        <p:nvSpPr>
          <p:cNvPr id="36" name="Arc 35"/>
          <p:cNvSpPr/>
          <p:nvPr/>
        </p:nvSpPr>
        <p:spPr>
          <a:xfrm rot="6300000">
            <a:off x="2227164" y="1349624"/>
            <a:ext cx="4547538" cy="4499029"/>
          </a:xfrm>
          <a:prstGeom prst="arc">
            <a:avLst>
              <a:gd name="adj1" fmla="val 13839807"/>
              <a:gd name="adj2" fmla="val 15322419"/>
            </a:avLst>
          </a:prstGeom>
          <a:ln w="50800">
            <a:solidFill>
              <a:schemeClr val="tx1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>
              <a:latin typeface="Arial" panose="020B0604020202020204" pitchFamily="34" charset="0"/>
              <a:ea typeface="Braille Normal" charset="0"/>
              <a:cs typeface="Arial" panose="020B0604020202020204" pitchFamily="34" charset="0"/>
            </a:endParaRPr>
          </a:p>
        </p:txBody>
      </p:sp>
      <p:sp>
        <p:nvSpPr>
          <p:cNvPr id="41" name="Arc 40">
            <a:extLst>
              <a:ext uri="{FF2B5EF4-FFF2-40B4-BE49-F238E27FC236}">
                <a16:creationId xmlns:a16="http://schemas.microsoft.com/office/drawing/2014/main" id="{2B6D673F-78F6-B341-AEB3-0E71E12A12A5}"/>
              </a:ext>
            </a:extLst>
          </p:cNvPr>
          <p:cNvSpPr/>
          <p:nvPr/>
        </p:nvSpPr>
        <p:spPr>
          <a:xfrm rot="659492" flipV="1">
            <a:off x="2296463" y="1979169"/>
            <a:ext cx="4660558" cy="3194736"/>
          </a:xfrm>
          <a:prstGeom prst="arc">
            <a:avLst>
              <a:gd name="adj1" fmla="val 12199016"/>
              <a:gd name="adj2" fmla="val 18467442"/>
            </a:avLst>
          </a:prstGeom>
          <a:ln w="50800">
            <a:solidFill>
              <a:schemeClr val="tx1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>
              <a:latin typeface="Arial" panose="020B0604020202020204" pitchFamily="34" charset="0"/>
              <a:ea typeface="Braille Normal" charset="0"/>
              <a:cs typeface="Arial" panose="020B0604020202020204" pitchFamily="34" charset="0"/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3AB3A05-CA97-CB49-ABB2-BC68A5CBA053}"/>
              </a:ext>
            </a:extLst>
          </p:cNvPr>
          <p:cNvCxnSpPr/>
          <p:nvPr/>
        </p:nvCxnSpPr>
        <p:spPr>
          <a:xfrm>
            <a:off x="8476077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4E069DB6-5ABD-7541-BFAE-D86651050999}"/>
              </a:ext>
            </a:extLst>
          </p:cNvPr>
          <p:cNvSpPr txBox="1"/>
          <p:nvPr/>
        </p:nvSpPr>
        <p:spPr>
          <a:xfrm rot="13228796" flipH="1">
            <a:off x="8604305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✄ </a:t>
            </a:r>
          </a:p>
        </p:txBody>
      </p:sp>
    </p:spTree>
    <p:extLst>
      <p:ext uri="{BB962C8B-B14F-4D97-AF65-F5344CB8AC3E}">
        <p14:creationId xmlns:p14="http://schemas.microsoft.com/office/powerpoint/2010/main" val="2051216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F84C51FC-346B-6A49-A583-D7683B1DB3EB}" vid="{8B805C81-6968-7947-880F-0F599D7D6A3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Presentation3</Template>
  <TotalTime>1141</TotalTime>
  <Words>57</Words>
  <Application>Microsoft Macintosh PowerPoint</Application>
  <PresentationFormat>On-screen Show (4:3)</PresentationFormat>
  <Paragraphs>36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Braille Normal</vt:lpstr>
      <vt:lpstr>Calibri</vt:lpstr>
      <vt:lpstr>Calibri Light</vt:lpstr>
      <vt:lpstr>Helvetica</vt:lpstr>
      <vt:lpstr>Swell Braille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Ratajeski, Kent</dc:creator>
  <cp:lastModifiedBy>Ratajeski, Kent</cp:lastModifiedBy>
  <cp:revision>33</cp:revision>
  <cp:lastPrinted>2020-01-27T21:31:26Z</cp:lastPrinted>
  <dcterms:created xsi:type="dcterms:W3CDTF">2019-12-06T02:24:42Z</dcterms:created>
  <dcterms:modified xsi:type="dcterms:W3CDTF">2021-06-17T15:32:50Z</dcterms:modified>
</cp:coreProperties>
</file>